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7053263" cy="111379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FF9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F670F7-3243-4F57-9BE4-80DD8120D0AB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906C421-6D53-4F5A-AC96-035CB01BA4CC}">
      <dgm:prSet phldrT="[Text]" custT="1"/>
      <dgm:spPr/>
      <dgm:t>
        <a:bodyPr/>
        <a:lstStyle/>
        <a:p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Pemenang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akan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diumumkan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tangggal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28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Oktober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2017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setelah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lomba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 </a:t>
          </a:r>
          <a:r>
            <a:rPr lang="en-US" sz="2800" b="0" cap="none" spc="0" dirty="0" err="1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selesai</a:t>
          </a:r>
          <a:r>
            <a:rPr lang="en-US" sz="2800" b="0" cap="none" spc="0" dirty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. </a:t>
          </a:r>
          <a:endParaRPr lang="en-US" sz="28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585CA3D-34E0-4A99-BE3D-FF1E50AFAAC0}" type="parTrans" cxnId="{B0E40687-BFCB-47B8-84C8-442360EF0594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A9B8935-2954-4E49-AC3E-39CC9F57D058}" type="sibTrans" cxnId="{B0E40687-BFCB-47B8-84C8-442360EF0594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8DA68020-1DF8-41A2-A703-D24BCA6608A5}">
      <dgm:prSet phldrT="[Text]" custT="1"/>
      <dgm:spPr/>
      <dgm:t>
        <a:bodyPr/>
        <a:lstStyle/>
        <a:p>
          <a:r>
            <a:rPr lang="en-US" sz="2800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Pemenang terdiri dari juara 1,2, dan 3 untuk masing-masing kategori. </a:t>
          </a:r>
          <a:endParaRPr lang="en-US" sz="28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66F9552F-B5A1-466A-A6FB-4C325D342AEA}" type="parTrans" cxnId="{69A4819A-7229-4A8B-9EF9-3F7F52CFFE30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A5D17A72-D43F-4E4A-99F7-474E72E9F597}" type="sibTrans" cxnId="{69A4819A-7229-4A8B-9EF9-3F7F52CFFE30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9429DEE1-49B2-4A0A-96D2-A1A26A4B457F}">
      <dgm:prSet phldrT="[Text]" custT="1"/>
      <dgm:spPr/>
      <dgm:t>
        <a:bodyPr/>
        <a:lstStyle/>
        <a:p>
          <a:r>
            <a:rPr lang="en-US" sz="2800" b="0" cap="none" spc="0" smtClean="0">
              <a:ln w="18415" cmpd="sng"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rPr>
            <a:t>Hadiah berupa Trophy, sertifikat dan uang pembinaan.</a:t>
          </a:r>
          <a:endParaRPr lang="en-US" sz="2800" b="0" cap="none" spc="0" dirty="0">
            <a:ln w="18415" cmpd="sng">
              <a:prstDash val="solid"/>
            </a:ln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2653FD25-8005-4059-A674-FC982ACEC881}" type="parTrans" cxnId="{908272B8-7B4C-4399-A63D-A9E37337870B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D9CEC42F-66F4-4A2E-9FCD-19244C6CD9BB}" type="sibTrans" cxnId="{908272B8-7B4C-4399-A63D-A9E37337870B}">
      <dgm:prSet/>
      <dgm:spPr/>
      <dgm:t>
        <a:bodyPr/>
        <a:lstStyle/>
        <a:p>
          <a:endParaRPr lang="en-US" b="0" cap="none" spc="0">
            <a:ln w="18415" cmpd="sng">
              <a:solidFill>
                <a:srgbClr val="FFFFFF"/>
              </a:solidFill>
              <a:prstDash val="solid"/>
            </a:ln>
            <a:solidFill>
              <a:srgbClr val="FFFFFF"/>
            </a:solidFill>
            <a:effectLst>
              <a:outerShdw blurRad="63500" dir="3600000" algn="tl" rotWithShape="0">
                <a:srgbClr val="000000">
                  <a:alpha val="70000"/>
                </a:srgbClr>
              </a:outerShdw>
            </a:effectLst>
          </a:endParaRPr>
        </a:p>
      </dgm:t>
    </dgm:pt>
    <dgm:pt modelId="{E297DE02-D9B2-4A77-80C9-B227C13F09AB}" type="pres">
      <dgm:prSet presAssocID="{15F670F7-3243-4F57-9BE4-80DD8120D0A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9A78DC6-98A2-4C5C-8FD8-8673ACE765D7}" type="pres">
      <dgm:prSet presAssocID="{2906C421-6D53-4F5A-AC96-035CB01BA4CC}" presName="parentLin" presStyleCnt="0"/>
      <dgm:spPr/>
    </dgm:pt>
    <dgm:pt modelId="{F9E8A7A3-0965-40D7-BE09-C73FBA482468}" type="pres">
      <dgm:prSet presAssocID="{2906C421-6D53-4F5A-AC96-035CB01BA4C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8BFE2AB-505C-4CCB-BAA9-26075A76379F}" type="pres">
      <dgm:prSet presAssocID="{2906C421-6D53-4F5A-AC96-035CB01BA4CC}" presName="parentText" presStyleLbl="node1" presStyleIdx="0" presStyleCnt="3" custScaleX="125234" custScaleY="77077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03D87D-7549-47F8-A158-0B5BC5F98B47}" type="pres">
      <dgm:prSet presAssocID="{2906C421-6D53-4F5A-AC96-035CB01BA4CC}" presName="negativeSpace" presStyleCnt="0"/>
      <dgm:spPr/>
    </dgm:pt>
    <dgm:pt modelId="{F8A30F9E-B1DA-40C3-8EB8-5F9099EFABF5}" type="pres">
      <dgm:prSet presAssocID="{2906C421-6D53-4F5A-AC96-035CB01BA4CC}" presName="childText" presStyleLbl="conFgAcc1" presStyleIdx="0" presStyleCnt="3">
        <dgm:presLayoutVars>
          <dgm:bulletEnabled val="1"/>
        </dgm:presLayoutVars>
      </dgm:prSet>
      <dgm:spPr/>
    </dgm:pt>
    <dgm:pt modelId="{3FDF732D-0CA5-458F-B386-B09266355C21}" type="pres">
      <dgm:prSet presAssocID="{EA9B8935-2954-4E49-AC3E-39CC9F57D058}" presName="spaceBetweenRectangles" presStyleCnt="0"/>
      <dgm:spPr/>
    </dgm:pt>
    <dgm:pt modelId="{605AA744-0EC2-4086-A643-846FDA460B78}" type="pres">
      <dgm:prSet presAssocID="{8DA68020-1DF8-41A2-A703-D24BCA6608A5}" presName="parentLin" presStyleCnt="0"/>
      <dgm:spPr/>
    </dgm:pt>
    <dgm:pt modelId="{03BDA83E-1747-4251-894B-C342CF09D2DC}" type="pres">
      <dgm:prSet presAssocID="{8DA68020-1DF8-41A2-A703-D24BCA6608A5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7F34C2B-3F54-4FC1-8EC0-3EFC083BA112}" type="pres">
      <dgm:prSet presAssocID="{8DA68020-1DF8-41A2-A703-D24BCA6608A5}" presName="parentText" presStyleLbl="node1" presStyleIdx="1" presStyleCnt="3" custScaleX="125024" custScaleY="63485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1F4826-C16C-40B3-B274-9D2D90035B8A}" type="pres">
      <dgm:prSet presAssocID="{8DA68020-1DF8-41A2-A703-D24BCA6608A5}" presName="negativeSpace" presStyleCnt="0"/>
      <dgm:spPr/>
    </dgm:pt>
    <dgm:pt modelId="{FD99A374-F7D6-4D0B-801A-173F0292418A}" type="pres">
      <dgm:prSet presAssocID="{8DA68020-1DF8-41A2-A703-D24BCA6608A5}" presName="childText" presStyleLbl="conFgAcc1" presStyleIdx="1" presStyleCnt="3">
        <dgm:presLayoutVars>
          <dgm:bulletEnabled val="1"/>
        </dgm:presLayoutVars>
      </dgm:prSet>
      <dgm:spPr/>
    </dgm:pt>
    <dgm:pt modelId="{D203ADF0-E7B6-453C-9E9E-D8DC6DF8807F}" type="pres">
      <dgm:prSet presAssocID="{A5D17A72-D43F-4E4A-99F7-474E72E9F597}" presName="spaceBetweenRectangles" presStyleCnt="0"/>
      <dgm:spPr/>
    </dgm:pt>
    <dgm:pt modelId="{5576D34F-BB31-43DF-881B-0C681E2F00A2}" type="pres">
      <dgm:prSet presAssocID="{9429DEE1-49B2-4A0A-96D2-A1A26A4B457F}" presName="parentLin" presStyleCnt="0"/>
      <dgm:spPr/>
    </dgm:pt>
    <dgm:pt modelId="{0BCE519B-E518-4D2F-8D70-CF319B243B57}" type="pres">
      <dgm:prSet presAssocID="{9429DEE1-49B2-4A0A-96D2-A1A26A4B457F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F037509-82D6-4760-A152-798D2C8654CB}" type="pres">
      <dgm:prSet presAssocID="{9429DEE1-49B2-4A0A-96D2-A1A26A4B457F}" presName="parentText" presStyleLbl="node1" presStyleIdx="2" presStyleCnt="3" custScaleX="125024" custScaleY="52211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77E23B-15D3-4FBE-834F-00C4CA686C22}" type="pres">
      <dgm:prSet presAssocID="{9429DEE1-49B2-4A0A-96D2-A1A26A4B457F}" presName="negativeSpace" presStyleCnt="0"/>
      <dgm:spPr/>
    </dgm:pt>
    <dgm:pt modelId="{79049768-1193-42E1-9139-CEFF1ADE224B}" type="pres">
      <dgm:prSet presAssocID="{9429DEE1-49B2-4A0A-96D2-A1A26A4B457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039A6EB5-0793-4AA5-A0AC-C3AFA8252865}" type="presOf" srcId="{8DA68020-1DF8-41A2-A703-D24BCA6608A5}" destId="{87F34C2B-3F54-4FC1-8EC0-3EFC083BA112}" srcOrd="1" destOrd="0" presId="urn:microsoft.com/office/officeart/2005/8/layout/list1"/>
    <dgm:cxn modelId="{D41E7A99-64AC-4DC4-AC15-7CF2F2B60AD1}" type="presOf" srcId="{2906C421-6D53-4F5A-AC96-035CB01BA4CC}" destId="{C8BFE2AB-505C-4CCB-BAA9-26075A76379F}" srcOrd="1" destOrd="0" presId="urn:microsoft.com/office/officeart/2005/8/layout/list1"/>
    <dgm:cxn modelId="{B0E40687-BFCB-47B8-84C8-442360EF0594}" srcId="{15F670F7-3243-4F57-9BE4-80DD8120D0AB}" destId="{2906C421-6D53-4F5A-AC96-035CB01BA4CC}" srcOrd="0" destOrd="0" parTransId="{A585CA3D-34E0-4A99-BE3D-FF1E50AFAAC0}" sibTransId="{EA9B8935-2954-4E49-AC3E-39CC9F57D058}"/>
    <dgm:cxn modelId="{33B74A38-4B65-45A0-B0FB-633B16FED4E6}" type="presOf" srcId="{9429DEE1-49B2-4A0A-96D2-A1A26A4B457F}" destId="{0BCE519B-E518-4D2F-8D70-CF319B243B57}" srcOrd="0" destOrd="0" presId="urn:microsoft.com/office/officeart/2005/8/layout/list1"/>
    <dgm:cxn modelId="{EC95060B-7D39-4269-89D7-3B89FFFD3C82}" type="presOf" srcId="{2906C421-6D53-4F5A-AC96-035CB01BA4CC}" destId="{F9E8A7A3-0965-40D7-BE09-C73FBA482468}" srcOrd="0" destOrd="0" presId="urn:microsoft.com/office/officeart/2005/8/layout/list1"/>
    <dgm:cxn modelId="{17066153-7690-4399-8C11-7DD21FA795DF}" type="presOf" srcId="{15F670F7-3243-4F57-9BE4-80DD8120D0AB}" destId="{E297DE02-D9B2-4A77-80C9-B227C13F09AB}" srcOrd="0" destOrd="0" presId="urn:microsoft.com/office/officeart/2005/8/layout/list1"/>
    <dgm:cxn modelId="{908272B8-7B4C-4399-A63D-A9E37337870B}" srcId="{15F670F7-3243-4F57-9BE4-80DD8120D0AB}" destId="{9429DEE1-49B2-4A0A-96D2-A1A26A4B457F}" srcOrd="2" destOrd="0" parTransId="{2653FD25-8005-4059-A674-FC982ACEC881}" sibTransId="{D9CEC42F-66F4-4A2E-9FCD-19244C6CD9BB}"/>
    <dgm:cxn modelId="{83077D17-7221-403B-B584-97143801E10C}" type="presOf" srcId="{9429DEE1-49B2-4A0A-96D2-A1A26A4B457F}" destId="{DF037509-82D6-4760-A152-798D2C8654CB}" srcOrd="1" destOrd="0" presId="urn:microsoft.com/office/officeart/2005/8/layout/list1"/>
    <dgm:cxn modelId="{69A4819A-7229-4A8B-9EF9-3F7F52CFFE30}" srcId="{15F670F7-3243-4F57-9BE4-80DD8120D0AB}" destId="{8DA68020-1DF8-41A2-A703-D24BCA6608A5}" srcOrd="1" destOrd="0" parTransId="{66F9552F-B5A1-466A-A6FB-4C325D342AEA}" sibTransId="{A5D17A72-D43F-4E4A-99F7-474E72E9F597}"/>
    <dgm:cxn modelId="{94AA6637-70AC-4C52-9F36-874D839D4C3E}" type="presOf" srcId="{8DA68020-1DF8-41A2-A703-D24BCA6608A5}" destId="{03BDA83E-1747-4251-894B-C342CF09D2DC}" srcOrd="0" destOrd="0" presId="urn:microsoft.com/office/officeart/2005/8/layout/list1"/>
    <dgm:cxn modelId="{2B5F895B-CD1E-4484-A805-921269F1B6FB}" type="presParOf" srcId="{E297DE02-D9B2-4A77-80C9-B227C13F09AB}" destId="{C9A78DC6-98A2-4C5C-8FD8-8673ACE765D7}" srcOrd="0" destOrd="0" presId="urn:microsoft.com/office/officeart/2005/8/layout/list1"/>
    <dgm:cxn modelId="{2D012514-916C-4BB0-8C47-E3A750FD85EE}" type="presParOf" srcId="{C9A78DC6-98A2-4C5C-8FD8-8673ACE765D7}" destId="{F9E8A7A3-0965-40D7-BE09-C73FBA482468}" srcOrd="0" destOrd="0" presId="urn:microsoft.com/office/officeart/2005/8/layout/list1"/>
    <dgm:cxn modelId="{C8F84A49-004A-4894-BA9D-8A55A13983B9}" type="presParOf" srcId="{C9A78DC6-98A2-4C5C-8FD8-8673ACE765D7}" destId="{C8BFE2AB-505C-4CCB-BAA9-26075A76379F}" srcOrd="1" destOrd="0" presId="urn:microsoft.com/office/officeart/2005/8/layout/list1"/>
    <dgm:cxn modelId="{D33E14A1-3284-427E-9225-2A5A35231BD0}" type="presParOf" srcId="{E297DE02-D9B2-4A77-80C9-B227C13F09AB}" destId="{5303D87D-7549-47F8-A158-0B5BC5F98B47}" srcOrd="1" destOrd="0" presId="urn:microsoft.com/office/officeart/2005/8/layout/list1"/>
    <dgm:cxn modelId="{25A9F917-BC24-4535-AB17-9D88C8986A4A}" type="presParOf" srcId="{E297DE02-D9B2-4A77-80C9-B227C13F09AB}" destId="{F8A30F9E-B1DA-40C3-8EB8-5F9099EFABF5}" srcOrd="2" destOrd="0" presId="urn:microsoft.com/office/officeart/2005/8/layout/list1"/>
    <dgm:cxn modelId="{06CBC739-68FF-4A55-B461-8CF0EB5A3531}" type="presParOf" srcId="{E297DE02-D9B2-4A77-80C9-B227C13F09AB}" destId="{3FDF732D-0CA5-458F-B386-B09266355C21}" srcOrd="3" destOrd="0" presId="urn:microsoft.com/office/officeart/2005/8/layout/list1"/>
    <dgm:cxn modelId="{96E3B32A-1978-41AA-AB8C-2578B59F57E6}" type="presParOf" srcId="{E297DE02-D9B2-4A77-80C9-B227C13F09AB}" destId="{605AA744-0EC2-4086-A643-846FDA460B78}" srcOrd="4" destOrd="0" presId="urn:microsoft.com/office/officeart/2005/8/layout/list1"/>
    <dgm:cxn modelId="{63BC5973-7043-496C-ABCF-26722B71EBED}" type="presParOf" srcId="{605AA744-0EC2-4086-A643-846FDA460B78}" destId="{03BDA83E-1747-4251-894B-C342CF09D2DC}" srcOrd="0" destOrd="0" presId="urn:microsoft.com/office/officeart/2005/8/layout/list1"/>
    <dgm:cxn modelId="{63779EFA-0BC3-41BA-8C29-33B407E0EC12}" type="presParOf" srcId="{605AA744-0EC2-4086-A643-846FDA460B78}" destId="{87F34C2B-3F54-4FC1-8EC0-3EFC083BA112}" srcOrd="1" destOrd="0" presId="urn:microsoft.com/office/officeart/2005/8/layout/list1"/>
    <dgm:cxn modelId="{E036BC47-52F1-41B6-9F27-FC658F89EFD4}" type="presParOf" srcId="{E297DE02-D9B2-4A77-80C9-B227C13F09AB}" destId="{391F4826-C16C-40B3-B274-9D2D90035B8A}" srcOrd="5" destOrd="0" presId="urn:microsoft.com/office/officeart/2005/8/layout/list1"/>
    <dgm:cxn modelId="{299291CB-BC61-416E-A8A3-4657AB05DB78}" type="presParOf" srcId="{E297DE02-D9B2-4A77-80C9-B227C13F09AB}" destId="{FD99A374-F7D6-4D0B-801A-173F0292418A}" srcOrd="6" destOrd="0" presId="urn:microsoft.com/office/officeart/2005/8/layout/list1"/>
    <dgm:cxn modelId="{52FE81F5-8285-48D1-8377-F82AC13B6E9A}" type="presParOf" srcId="{E297DE02-D9B2-4A77-80C9-B227C13F09AB}" destId="{D203ADF0-E7B6-453C-9E9E-D8DC6DF8807F}" srcOrd="7" destOrd="0" presId="urn:microsoft.com/office/officeart/2005/8/layout/list1"/>
    <dgm:cxn modelId="{CC572D00-772D-4D70-9F78-B11A0F95D8AE}" type="presParOf" srcId="{E297DE02-D9B2-4A77-80C9-B227C13F09AB}" destId="{5576D34F-BB31-43DF-881B-0C681E2F00A2}" srcOrd="8" destOrd="0" presId="urn:microsoft.com/office/officeart/2005/8/layout/list1"/>
    <dgm:cxn modelId="{2351D434-6786-4D28-B0E4-F9997F8C8729}" type="presParOf" srcId="{5576D34F-BB31-43DF-881B-0C681E2F00A2}" destId="{0BCE519B-E518-4D2F-8D70-CF319B243B57}" srcOrd="0" destOrd="0" presId="urn:microsoft.com/office/officeart/2005/8/layout/list1"/>
    <dgm:cxn modelId="{17693ABF-D944-49FF-B514-B827308AD717}" type="presParOf" srcId="{5576D34F-BB31-43DF-881B-0C681E2F00A2}" destId="{DF037509-82D6-4760-A152-798D2C8654CB}" srcOrd="1" destOrd="0" presId="urn:microsoft.com/office/officeart/2005/8/layout/list1"/>
    <dgm:cxn modelId="{57D66233-5C4F-4F69-A34E-099E10A92CB7}" type="presParOf" srcId="{E297DE02-D9B2-4A77-80C9-B227C13F09AB}" destId="{B177E23B-15D3-4FBE-834F-00C4CA686C22}" srcOrd="9" destOrd="0" presId="urn:microsoft.com/office/officeart/2005/8/layout/list1"/>
    <dgm:cxn modelId="{C0EA445A-07D9-496F-82BC-147FC3471BD5}" type="presParOf" srcId="{E297DE02-D9B2-4A77-80C9-B227C13F09AB}" destId="{79049768-1193-42E1-9139-CEFF1ADE224B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5CCEE8-16A9-4462-A688-D81A899AC083}" type="doc">
      <dgm:prSet loTypeId="urn:microsoft.com/office/officeart/2005/8/layout/vList6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038B68B-979A-4059-BCF9-2F2FB69F8255}">
      <dgm:prSet phldrT="[Text]"/>
      <dgm:spPr/>
      <dgm:t>
        <a:bodyPr/>
        <a:lstStyle/>
        <a:p>
          <a:r>
            <a:rPr lang="en-US" b="1" dirty="0" smtClean="0"/>
            <a:t>KH. Yusuf </a:t>
          </a:r>
          <a:r>
            <a:rPr lang="en-US" b="1" dirty="0" err="1" smtClean="0"/>
            <a:t>Ardabili</a:t>
          </a:r>
          <a:endParaRPr lang="en-US" dirty="0"/>
        </a:p>
      </dgm:t>
    </dgm:pt>
    <dgm:pt modelId="{6FFB561B-BFEF-4769-B58D-59E2D6FC5B47}" type="parTrans" cxnId="{3473E20C-39E4-4FC3-ADCA-B2F2EB909995}">
      <dgm:prSet/>
      <dgm:spPr/>
      <dgm:t>
        <a:bodyPr/>
        <a:lstStyle/>
        <a:p>
          <a:endParaRPr lang="en-US"/>
        </a:p>
      </dgm:t>
    </dgm:pt>
    <dgm:pt modelId="{D9C6DC98-8C71-4B7B-A022-493595BCE995}" type="sibTrans" cxnId="{3473E20C-39E4-4FC3-ADCA-B2F2EB909995}">
      <dgm:prSet/>
      <dgm:spPr/>
      <dgm:t>
        <a:bodyPr/>
        <a:lstStyle/>
        <a:p>
          <a:endParaRPr lang="en-US"/>
        </a:p>
      </dgm:t>
    </dgm:pt>
    <dgm:pt modelId="{93FA0688-A80C-4046-BF4D-C5C69B295B90}">
      <dgm:prSet phldrT="[Text]"/>
      <dgm:spPr/>
      <dgm:t>
        <a:bodyPr/>
        <a:lstStyle/>
        <a:p>
          <a:r>
            <a:rPr lang="en-US" dirty="0" err="1" smtClean="0"/>
            <a:t>Pimpinan</a:t>
          </a:r>
          <a:r>
            <a:rPr lang="en-US" dirty="0" smtClean="0"/>
            <a:t> </a:t>
          </a:r>
          <a:r>
            <a:rPr lang="en-US" dirty="0" err="1" smtClean="0"/>
            <a:t>Ponpes</a:t>
          </a:r>
          <a:r>
            <a:rPr lang="en-US" dirty="0" smtClean="0"/>
            <a:t> Al-Qur’an As-</a:t>
          </a:r>
          <a:r>
            <a:rPr lang="en-US" dirty="0" err="1" smtClean="0"/>
            <a:t>Syifa</a:t>
          </a:r>
          <a:r>
            <a:rPr lang="en-US" dirty="0" smtClean="0"/>
            <a:t> Bogor</a:t>
          </a:r>
          <a:endParaRPr lang="en-US" dirty="0"/>
        </a:p>
      </dgm:t>
    </dgm:pt>
    <dgm:pt modelId="{E79498AB-229E-4F63-9384-F57FB0EA0DEC}" type="parTrans" cxnId="{1334A0BE-3BD9-4A4F-BE8F-31D98A2402FE}">
      <dgm:prSet/>
      <dgm:spPr/>
      <dgm:t>
        <a:bodyPr/>
        <a:lstStyle/>
        <a:p>
          <a:endParaRPr lang="en-US"/>
        </a:p>
      </dgm:t>
    </dgm:pt>
    <dgm:pt modelId="{C059122C-2CFB-41C3-B332-6B13EB785D69}" type="sibTrans" cxnId="{1334A0BE-3BD9-4A4F-BE8F-31D98A2402FE}">
      <dgm:prSet/>
      <dgm:spPr/>
      <dgm:t>
        <a:bodyPr/>
        <a:lstStyle/>
        <a:p>
          <a:endParaRPr lang="en-US"/>
        </a:p>
      </dgm:t>
    </dgm:pt>
    <dgm:pt modelId="{04DBA61E-1E77-4F6A-BF99-96F973B411E2}">
      <dgm:prSet phldrT="[Text]"/>
      <dgm:spPr/>
      <dgm:t>
        <a:bodyPr/>
        <a:lstStyle/>
        <a:p>
          <a:r>
            <a:rPr lang="en-US" b="1" dirty="0" err="1" smtClean="0"/>
            <a:t>Ustadz</a:t>
          </a:r>
          <a:r>
            <a:rPr lang="en-US" b="1" dirty="0" smtClean="0"/>
            <a:t> </a:t>
          </a:r>
          <a:r>
            <a:rPr lang="en-US" b="1" dirty="0" err="1" smtClean="0"/>
            <a:t>Iwan</a:t>
          </a:r>
          <a:r>
            <a:rPr lang="en-US" b="1" dirty="0" smtClean="0"/>
            <a:t> SHI</a:t>
          </a:r>
          <a:endParaRPr lang="en-US" dirty="0"/>
        </a:p>
      </dgm:t>
    </dgm:pt>
    <dgm:pt modelId="{292BFDCC-7976-419A-8543-5ED471C774FA}" type="parTrans" cxnId="{2AC6A4C8-2D81-4D1B-B2F9-8B9A3CF5C040}">
      <dgm:prSet/>
      <dgm:spPr/>
      <dgm:t>
        <a:bodyPr/>
        <a:lstStyle/>
        <a:p>
          <a:endParaRPr lang="en-US"/>
        </a:p>
      </dgm:t>
    </dgm:pt>
    <dgm:pt modelId="{743B5D53-5126-4F0B-90A6-697BD71C49FC}" type="sibTrans" cxnId="{2AC6A4C8-2D81-4D1B-B2F9-8B9A3CF5C040}">
      <dgm:prSet/>
      <dgm:spPr/>
      <dgm:t>
        <a:bodyPr/>
        <a:lstStyle/>
        <a:p>
          <a:endParaRPr lang="en-US"/>
        </a:p>
      </dgm:t>
    </dgm:pt>
    <dgm:pt modelId="{D16B73E9-E5D0-47FB-A7E2-2ED2F6ED4555}">
      <dgm:prSet phldrT="[Text]"/>
      <dgm:spPr/>
      <dgm:t>
        <a:bodyPr/>
        <a:lstStyle/>
        <a:p>
          <a:r>
            <a:rPr lang="en-US" dirty="0" err="1" smtClean="0"/>
            <a:t>Bimas</a:t>
          </a:r>
          <a:r>
            <a:rPr lang="en-US" dirty="0" smtClean="0"/>
            <a:t> Islam </a:t>
          </a:r>
          <a:r>
            <a:rPr lang="en-US" dirty="0" err="1" smtClean="0"/>
            <a:t>Kemenag</a:t>
          </a:r>
          <a:r>
            <a:rPr lang="en-US" dirty="0" smtClean="0"/>
            <a:t> Kota Bogor</a:t>
          </a:r>
          <a:endParaRPr lang="en-US" dirty="0"/>
        </a:p>
      </dgm:t>
    </dgm:pt>
    <dgm:pt modelId="{DCF5094A-4770-4108-9616-E9CC21B5E280}" type="parTrans" cxnId="{DE3F02EF-E2AB-48A8-8652-FEB0113A7073}">
      <dgm:prSet/>
      <dgm:spPr/>
      <dgm:t>
        <a:bodyPr/>
        <a:lstStyle/>
        <a:p>
          <a:endParaRPr lang="en-US"/>
        </a:p>
      </dgm:t>
    </dgm:pt>
    <dgm:pt modelId="{38F1028D-6ED5-4238-8E0B-FD1F4FAD496C}" type="sibTrans" cxnId="{DE3F02EF-E2AB-48A8-8652-FEB0113A7073}">
      <dgm:prSet/>
      <dgm:spPr/>
      <dgm:t>
        <a:bodyPr/>
        <a:lstStyle/>
        <a:p>
          <a:endParaRPr lang="en-US"/>
        </a:p>
      </dgm:t>
    </dgm:pt>
    <dgm:pt modelId="{5132390C-7720-4304-8475-8403C0936632}" type="pres">
      <dgm:prSet presAssocID="{595CCEE8-16A9-4462-A688-D81A899AC083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79C0147-CFDB-4148-95F1-C4E7B2187AE2}" type="pres">
      <dgm:prSet presAssocID="{A038B68B-979A-4059-BCF9-2F2FB69F8255}" presName="linNode" presStyleCnt="0"/>
      <dgm:spPr/>
    </dgm:pt>
    <dgm:pt modelId="{A8BCA7DF-D212-412E-946F-17B29C5370EB}" type="pres">
      <dgm:prSet presAssocID="{A038B68B-979A-4059-BCF9-2F2FB69F8255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B34C28-82BD-42FD-A54A-C77B9C9A2770}" type="pres">
      <dgm:prSet presAssocID="{A038B68B-979A-4059-BCF9-2F2FB69F8255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EDF42-91E5-4F73-9080-6B1A42B07E19}" type="pres">
      <dgm:prSet presAssocID="{D9C6DC98-8C71-4B7B-A022-493595BCE995}" presName="spacing" presStyleCnt="0"/>
      <dgm:spPr/>
    </dgm:pt>
    <dgm:pt modelId="{17431A74-89DE-4A36-A339-11F8F85898B5}" type="pres">
      <dgm:prSet presAssocID="{04DBA61E-1E77-4F6A-BF99-96F973B411E2}" presName="linNode" presStyleCnt="0"/>
      <dgm:spPr/>
    </dgm:pt>
    <dgm:pt modelId="{697B2696-A9AA-4C0F-B947-818728759A36}" type="pres">
      <dgm:prSet presAssocID="{04DBA61E-1E77-4F6A-BF99-96F973B411E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9BE746-81EC-48DF-B5A5-4BF0B31AF0F6}" type="pres">
      <dgm:prSet presAssocID="{04DBA61E-1E77-4F6A-BF99-96F973B411E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473E20C-39E4-4FC3-ADCA-B2F2EB909995}" srcId="{595CCEE8-16A9-4462-A688-D81A899AC083}" destId="{A038B68B-979A-4059-BCF9-2F2FB69F8255}" srcOrd="0" destOrd="0" parTransId="{6FFB561B-BFEF-4769-B58D-59E2D6FC5B47}" sibTransId="{D9C6DC98-8C71-4B7B-A022-493595BCE995}"/>
    <dgm:cxn modelId="{9782B8EA-A7A1-4D12-B33C-A0A012FB856C}" type="presOf" srcId="{93FA0688-A80C-4046-BF4D-C5C69B295B90}" destId="{3EB34C28-82BD-42FD-A54A-C77B9C9A2770}" srcOrd="0" destOrd="0" presId="urn:microsoft.com/office/officeart/2005/8/layout/vList6"/>
    <dgm:cxn modelId="{F3EE7D84-EE1A-4D4F-9394-9BEBEF08F657}" type="presOf" srcId="{595CCEE8-16A9-4462-A688-D81A899AC083}" destId="{5132390C-7720-4304-8475-8403C0936632}" srcOrd="0" destOrd="0" presId="urn:microsoft.com/office/officeart/2005/8/layout/vList6"/>
    <dgm:cxn modelId="{ACCB15AB-AAF7-4A4F-B341-0CD8245D91EE}" type="presOf" srcId="{D16B73E9-E5D0-47FB-A7E2-2ED2F6ED4555}" destId="{D69BE746-81EC-48DF-B5A5-4BF0B31AF0F6}" srcOrd="0" destOrd="0" presId="urn:microsoft.com/office/officeart/2005/8/layout/vList6"/>
    <dgm:cxn modelId="{1334A0BE-3BD9-4A4F-BE8F-31D98A2402FE}" srcId="{A038B68B-979A-4059-BCF9-2F2FB69F8255}" destId="{93FA0688-A80C-4046-BF4D-C5C69B295B90}" srcOrd="0" destOrd="0" parTransId="{E79498AB-229E-4F63-9384-F57FB0EA0DEC}" sibTransId="{C059122C-2CFB-41C3-B332-6B13EB785D69}"/>
    <dgm:cxn modelId="{18D65B8C-D332-4976-BE7E-B88A76EE7D21}" type="presOf" srcId="{A038B68B-979A-4059-BCF9-2F2FB69F8255}" destId="{A8BCA7DF-D212-412E-946F-17B29C5370EB}" srcOrd="0" destOrd="0" presId="urn:microsoft.com/office/officeart/2005/8/layout/vList6"/>
    <dgm:cxn modelId="{2AC6A4C8-2D81-4D1B-B2F9-8B9A3CF5C040}" srcId="{595CCEE8-16A9-4462-A688-D81A899AC083}" destId="{04DBA61E-1E77-4F6A-BF99-96F973B411E2}" srcOrd="1" destOrd="0" parTransId="{292BFDCC-7976-419A-8543-5ED471C774FA}" sibTransId="{743B5D53-5126-4F0B-90A6-697BD71C49FC}"/>
    <dgm:cxn modelId="{DE3F02EF-E2AB-48A8-8652-FEB0113A7073}" srcId="{04DBA61E-1E77-4F6A-BF99-96F973B411E2}" destId="{D16B73E9-E5D0-47FB-A7E2-2ED2F6ED4555}" srcOrd="0" destOrd="0" parTransId="{DCF5094A-4770-4108-9616-E9CC21B5E280}" sibTransId="{38F1028D-6ED5-4238-8E0B-FD1F4FAD496C}"/>
    <dgm:cxn modelId="{50B884E2-E569-4361-81D1-DF6037E01BC6}" type="presOf" srcId="{04DBA61E-1E77-4F6A-BF99-96F973B411E2}" destId="{697B2696-A9AA-4C0F-B947-818728759A36}" srcOrd="0" destOrd="0" presId="urn:microsoft.com/office/officeart/2005/8/layout/vList6"/>
    <dgm:cxn modelId="{C4EBFC73-0F51-48F6-BCB0-C1DFB1BBEDFB}" type="presParOf" srcId="{5132390C-7720-4304-8475-8403C0936632}" destId="{279C0147-CFDB-4148-95F1-C4E7B2187AE2}" srcOrd="0" destOrd="0" presId="urn:microsoft.com/office/officeart/2005/8/layout/vList6"/>
    <dgm:cxn modelId="{8E9F6D73-23BB-4560-A69A-D37B13DB19CC}" type="presParOf" srcId="{279C0147-CFDB-4148-95F1-C4E7B2187AE2}" destId="{A8BCA7DF-D212-412E-946F-17B29C5370EB}" srcOrd="0" destOrd="0" presId="urn:microsoft.com/office/officeart/2005/8/layout/vList6"/>
    <dgm:cxn modelId="{9FA484C4-8C9C-406F-B812-E0D55CEF0051}" type="presParOf" srcId="{279C0147-CFDB-4148-95F1-C4E7B2187AE2}" destId="{3EB34C28-82BD-42FD-A54A-C77B9C9A2770}" srcOrd="1" destOrd="0" presId="urn:microsoft.com/office/officeart/2005/8/layout/vList6"/>
    <dgm:cxn modelId="{2DDD040A-2584-40D5-8373-34773AC6DE49}" type="presParOf" srcId="{5132390C-7720-4304-8475-8403C0936632}" destId="{5E6EDF42-91E5-4F73-9080-6B1A42B07E19}" srcOrd="1" destOrd="0" presId="urn:microsoft.com/office/officeart/2005/8/layout/vList6"/>
    <dgm:cxn modelId="{0BFBAA6D-A717-468E-BBBF-99C7E3576D9B}" type="presParOf" srcId="{5132390C-7720-4304-8475-8403C0936632}" destId="{17431A74-89DE-4A36-A339-11F8F85898B5}" srcOrd="2" destOrd="0" presId="urn:microsoft.com/office/officeart/2005/8/layout/vList6"/>
    <dgm:cxn modelId="{9CD5AB65-3355-4BAA-9CEC-68D2A60AC92D}" type="presParOf" srcId="{17431A74-89DE-4A36-A339-11F8F85898B5}" destId="{697B2696-A9AA-4C0F-B947-818728759A36}" srcOrd="0" destOrd="0" presId="urn:microsoft.com/office/officeart/2005/8/layout/vList6"/>
    <dgm:cxn modelId="{152EB7E9-5464-493F-BA43-A9263FCA074E}" type="presParOf" srcId="{17431A74-89DE-4A36-A339-11F8F85898B5}" destId="{D69BE746-81EC-48DF-B5A5-4BF0B31AF0F6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738" y="0"/>
            <a:ext cx="3055937" cy="5572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57F5B-FCB6-45F0-9063-CCF39463ABC6}" type="datetimeFigureOut">
              <a:rPr lang="id-ID" smtClean="0"/>
              <a:pPr/>
              <a:t>15/10/2017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579100"/>
            <a:ext cx="3055938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738" y="10579100"/>
            <a:ext cx="3055937" cy="5572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480027-0724-44BD-BDB0-D47C486F152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870E79-7954-438B-9C06-BD82C140410D}" type="datetimeFigureOut">
              <a:rPr lang="en-US" smtClean="0"/>
              <a:pPr/>
              <a:t>10/15/2017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008A6-30C2-4C1A-8970-DC47E77048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ambar terka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28600"/>
            <a:ext cx="8915400" cy="6553200"/>
          </a:xfrm>
          <a:prstGeom prst="rect">
            <a:avLst/>
          </a:prstGeom>
          <a:noFill/>
        </p:spPr>
      </p:pic>
      <p:pic>
        <p:nvPicPr>
          <p:cNvPr id="7" name="Picture 6" descr="C:\Users\ASUS\Pictures\aliya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2133600" cy="1066800"/>
          </a:xfrm>
          <a:prstGeom prst="rect">
            <a:avLst/>
          </a:prstGeom>
          <a:noFill/>
        </p:spPr>
      </p:pic>
      <p:pic>
        <p:nvPicPr>
          <p:cNvPr id="1028" name="Picture 4" descr="Hasil gambar untuk aliya.competi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75002" y="304801"/>
            <a:ext cx="1311797" cy="1295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Rectangle 3"/>
          <p:cNvSpPr/>
          <p:nvPr/>
        </p:nvSpPr>
        <p:spPr>
          <a:xfrm>
            <a:off x="0" y="4114800"/>
            <a:ext cx="9144000" cy="1295400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1828800" y="4267200"/>
            <a:ext cx="54102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800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Lomba</a:t>
            </a:r>
            <a:r>
              <a:rPr lang="en-US" sz="48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4800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Tahfizh</a:t>
            </a:r>
            <a:r>
              <a:rPr lang="en-US" sz="4800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4800" dirty="0" smtClean="0">
                <a:ln w="18415" cmpd="sng">
                  <a:noFill/>
                  <a:prstDash val="solid"/>
                </a:ln>
                <a:solidFill>
                  <a:srgbClr val="3FFF96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Al Qur’an</a:t>
            </a:r>
            <a:endParaRPr lang="id-ID" sz="4800" dirty="0" smtClean="0">
              <a:ln w="18415" cmpd="sng">
                <a:noFill/>
                <a:prstDash val="solid"/>
              </a:ln>
              <a:solidFill>
                <a:srgbClr val="3FFF96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  <a:p>
            <a:pPr algn="ctr"/>
            <a:endParaRPr lang="id-ID" sz="4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73062" y="6019800"/>
            <a:ext cx="317093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400" i="1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Oleh</a:t>
            </a:r>
            <a:r>
              <a:rPr lang="en-US" sz="2400" i="1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: </a:t>
            </a:r>
            <a:r>
              <a:rPr lang="en-US" sz="2400" i="1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Zaenal</a:t>
            </a:r>
            <a:r>
              <a:rPr lang="en-US" sz="2400" i="1" dirty="0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 </a:t>
            </a:r>
            <a:r>
              <a:rPr lang="en-US" sz="2400" i="1" dirty="0" err="1" smtClean="0">
                <a:ln w="18415" cmpd="sng">
                  <a:noFill/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abriola" pitchFamily="82" charset="0"/>
                <a:cs typeface="Aparajita" pitchFamily="34" charset="0"/>
              </a:rPr>
              <a:t>Arifin</a:t>
            </a:r>
            <a:endParaRPr lang="id-ID" sz="24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abriola" pitchFamily="82" charset="0"/>
              <a:cs typeface="Aparajita" pitchFamily="34" charset="0"/>
            </a:endParaRPr>
          </a:p>
        </p:txBody>
      </p:sp>
      <p:pic>
        <p:nvPicPr>
          <p:cNvPr id="1030" name="Picture 6" descr="Hasil gambar untuk aliya.competit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0" y="2438400"/>
            <a:ext cx="1524000" cy="148530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105400"/>
            <a:ext cx="1216306" cy="12011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5905500" y="2247900"/>
            <a:ext cx="4419600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>
            <a:normAutofit/>
          </a:bodyPr>
          <a:lstStyle/>
          <a:p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Juri</a:t>
            </a: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533400" y="762000"/>
          <a:ext cx="67056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50" name="Picture 2" descr="Hasil gambar untuk JUJUR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4800600"/>
            <a:ext cx="1825094" cy="18187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BCA7DF-D212-412E-946F-17B29C5370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A8BCA7DF-D212-412E-946F-17B29C5370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EB34C28-82BD-42FD-A54A-C77B9C9A27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3EB34C28-82BD-42FD-A54A-C77B9C9A27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7B2696-A9AA-4C0F-B947-818728759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697B2696-A9AA-4C0F-B947-818728759A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9BE746-81EC-48DF-B5A5-4BF0B31AF0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D69BE746-81EC-48DF-B5A5-4BF0B31AF0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1143000"/>
          </a:xfrm>
        </p:spPr>
        <p:txBody>
          <a:bodyPr>
            <a:noAutofit/>
          </a:bodyPr>
          <a:lstStyle/>
          <a:p>
            <a:r>
              <a:rPr lang="ar-SA" sz="8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raditional Arabic" pitchFamily="18" charset="-78"/>
                <a:cs typeface="Traditional Arabic" pitchFamily="18" charset="-78"/>
              </a:rPr>
              <a:t>مع النّجاح</a:t>
            </a:r>
            <a:endParaRPr lang="en-US" sz="8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3124199"/>
            <a:ext cx="5410199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raditional Arabic" pitchFamily="18" charset="-78"/>
                <a:cs typeface="Traditional Arabic" pitchFamily="18" charset="-78"/>
              </a:rPr>
              <a:t>فاستبقوا الخيرات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5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105400"/>
            <a:ext cx="1216306" cy="12011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Picture 5" descr="C:\Users\ASUS\Pictures\aliya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228600"/>
            <a:ext cx="2133600" cy="106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Muqoddimah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1676400"/>
            <a:ext cx="7696200" cy="4572000"/>
          </a:xfrm>
          <a:prstGeom prst="rect">
            <a:avLst/>
          </a:prstGeom>
          <a:solidFill>
            <a:schemeClr val="bg1">
              <a:alpha val="79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5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029200"/>
            <a:ext cx="1447800" cy="14297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924800" cy="4114800"/>
          </a:xfrm>
          <a:noFill/>
        </p:spPr>
        <p:txBody>
          <a:bodyPr>
            <a:noAutofit/>
          </a:bodyPr>
          <a:lstStyle/>
          <a:p>
            <a:pPr marL="6350" indent="-6350" algn="just">
              <a:lnSpc>
                <a:spcPct val="150000"/>
              </a:lnSpc>
              <a:buNone/>
            </a:pPr>
            <a:r>
              <a:rPr lang="id-ID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Lomba Tahfidz Quran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i="1" dirty="0" err="1" smtClean="0">
                <a:latin typeface="Arial" pitchFamily="34" charset="0"/>
                <a:cs typeface="Arial" pitchFamily="34" charset="0"/>
              </a:rPr>
              <a:t>uji</a:t>
            </a:r>
            <a:r>
              <a:rPr lang="id-ID" sz="2400" i="1" dirty="0" smtClean="0">
                <a:latin typeface="Arial" pitchFamily="34" charset="0"/>
                <a:cs typeface="Arial" pitchFamily="34" charset="0"/>
              </a:rPr>
              <a:t> kompetisi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hafalan Al-Quran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cara baca Al-Quran sesuai dengan tajwid yang benar dan tepat serta pengetahuan tentang Al-Quran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. Tujuan diadakanya kompetisi ini untuk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memoti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asi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semua siswa-siswi agar mau belajar menghafal Al-Quran dengan baik dan benar sesuai dengan  kaidah tajwid.</a:t>
            </a:r>
          </a:p>
          <a:p>
            <a:pPr algn="just">
              <a:lnSpc>
                <a:spcPct val="150000"/>
              </a:lnSpc>
              <a:buNone/>
            </a:pP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  <p:bldP spid="6" grpI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6200000">
            <a:off x="5753100" y="2247900"/>
            <a:ext cx="4419600" cy="114300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6934200" cy="6096000"/>
          </a:xfrm>
        </p:spPr>
        <p:txBody>
          <a:bodyPr>
            <a:normAutofit fontScale="25000" lnSpcReduction="20000"/>
          </a:bodyPr>
          <a:lstStyle/>
          <a:p>
            <a:pPr lvl="0">
              <a:lnSpc>
                <a:spcPct val="170000"/>
              </a:lnSpc>
            </a:pPr>
            <a:r>
              <a:rPr lang="en-US" sz="6200" dirty="0" err="1" smtClean="0"/>
              <a:t>Pelajar</a:t>
            </a:r>
            <a:r>
              <a:rPr lang="en-US" sz="6200" dirty="0" smtClean="0"/>
              <a:t> </a:t>
            </a:r>
            <a:r>
              <a:rPr lang="en-US" sz="6200" dirty="0" err="1"/>
              <a:t>pada</a:t>
            </a:r>
            <a:r>
              <a:rPr lang="en-US" sz="6200" dirty="0"/>
              <a:t> </a:t>
            </a:r>
            <a:r>
              <a:rPr lang="en-US" sz="6200" dirty="0" err="1"/>
              <a:t>jenjang</a:t>
            </a:r>
            <a:r>
              <a:rPr lang="en-US" sz="6200" dirty="0"/>
              <a:t> </a:t>
            </a:r>
            <a:r>
              <a:rPr lang="en-US" sz="6200" dirty="0" err="1"/>
              <a:t>Sekolah</a:t>
            </a:r>
            <a:r>
              <a:rPr lang="en-US" sz="6200" dirty="0"/>
              <a:t> </a:t>
            </a:r>
            <a:r>
              <a:rPr lang="en-US" sz="6200" dirty="0" err="1"/>
              <a:t>Dasar</a:t>
            </a:r>
            <a:r>
              <a:rPr lang="en-US" sz="6200" dirty="0"/>
              <a:t> (SD)/</a:t>
            </a:r>
            <a:r>
              <a:rPr lang="en-US" sz="6200" dirty="0" err="1"/>
              <a:t>Madrasah</a:t>
            </a:r>
            <a:r>
              <a:rPr lang="en-US" sz="6200" dirty="0"/>
              <a:t> </a:t>
            </a:r>
            <a:r>
              <a:rPr lang="en-US" sz="6200" dirty="0" err="1"/>
              <a:t>Ibtida’iyah</a:t>
            </a:r>
            <a:r>
              <a:rPr lang="en-US" sz="6200" dirty="0"/>
              <a:t> (MI) </a:t>
            </a:r>
            <a:r>
              <a:rPr lang="en-US" sz="6200" dirty="0" err="1"/>
              <a:t>atau</a:t>
            </a:r>
            <a:r>
              <a:rPr lang="en-US" sz="6200" dirty="0"/>
              <a:t> </a:t>
            </a:r>
            <a:r>
              <a:rPr lang="en-US" sz="6200" dirty="0" err="1"/>
              <a:t>pribadi</a:t>
            </a:r>
            <a:r>
              <a:rPr lang="en-US" sz="6200" dirty="0"/>
              <a:t> </a:t>
            </a:r>
          </a:p>
          <a:p>
            <a:pPr lvl="0">
              <a:lnSpc>
                <a:spcPct val="170000"/>
              </a:lnSpc>
            </a:pPr>
            <a:r>
              <a:rPr lang="id-ID" sz="6200" dirty="0"/>
              <a:t>Peserta wajib membawa surat Rekomendasi (mandat) dari Kepala sekolah/pihak sekolah.</a:t>
            </a:r>
            <a:endParaRPr lang="en-US" sz="6200" dirty="0"/>
          </a:p>
          <a:p>
            <a:pPr lvl="0">
              <a:lnSpc>
                <a:spcPct val="170000"/>
              </a:lnSpc>
            </a:pPr>
            <a:r>
              <a:rPr lang="id-ID" sz="6200" dirty="0"/>
              <a:t>Setiap sekolah berhak mengirimkan delegasi lebih dari satu orang.</a:t>
            </a:r>
            <a:endParaRPr lang="en-US" sz="6200" dirty="0"/>
          </a:p>
          <a:p>
            <a:pPr lvl="0">
              <a:lnSpc>
                <a:spcPct val="170000"/>
              </a:lnSpc>
            </a:pPr>
            <a:r>
              <a:rPr lang="en-US" sz="6200" dirty="0" err="1"/>
              <a:t>Peserta</a:t>
            </a:r>
            <a:r>
              <a:rPr lang="en-US" sz="6200" dirty="0"/>
              <a:t> </a:t>
            </a:r>
            <a:r>
              <a:rPr lang="en-US" sz="6200" dirty="0" err="1"/>
              <a:t>wajib</a:t>
            </a:r>
            <a:r>
              <a:rPr lang="en-US" sz="6200" dirty="0"/>
              <a:t> </a:t>
            </a:r>
            <a:r>
              <a:rPr lang="en-US" sz="6200" dirty="0" err="1"/>
              <a:t>mengenakan</a:t>
            </a:r>
            <a:r>
              <a:rPr lang="en-US" sz="6200" dirty="0"/>
              <a:t> </a:t>
            </a:r>
            <a:r>
              <a:rPr lang="en-US" sz="6200" dirty="0" err="1"/>
              <a:t>tanda</a:t>
            </a:r>
            <a:r>
              <a:rPr lang="en-US" sz="6200" dirty="0"/>
              <a:t> </a:t>
            </a:r>
            <a:r>
              <a:rPr lang="en-US" sz="6200" dirty="0" err="1"/>
              <a:t>peserta</a:t>
            </a:r>
            <a:r>
              <a:rPr lang="en-US" sz="6200" dirty="0"/>
              <a:t> </a:t>
            </a:r>
            <a:r>
              <a:rPr lang="en-US" sz="6200" dirty="0" err="1"/>
              <a:t>selama</a:t>
            </a:r>
            <a:r>
              <a:rPr lang="en-US" sz="6200" dirty="0"/>
              <a:t> </a:t>
            </a:r>
            <a:r>
              <a:rPr lang="en-US" sz="6200" dirty="0" err="1"/>
              <a:t>lomba</a:t>
            </a:r>
            <a:r>
              <a:rPr lang="en-US" sz="6200" dirty="0"/>
              <a:t> </a:t>
            </a:r>
            <a:r>
              <a:rPr lang="en-US" sz="6200" dirty="0" err="1"/>
              <a:t>Tahfizh</a:t>
            </a:r>
            <a:r>
              <a:rPr lang="en-US" sz="6200" dirty="0"/>
              <a:t> </a:t>
            </a:r>
            <a:r>
              <a:rPr lang="en-US" sz="6200" dirty="0" err="1"/>
              <a:t>berlangsung</a:t>
            </a:r>
            <a:r>
              <a:rPr lang="en-US" sz="6200" dirty="0"/>
              <a:t> </a:t>
            </a:r>
          </a:p>
          <a:p>
            <a:pPr lvl="0">
              <a:lnSpc>
                <a:spcPct val="170000"/>
              </a:lnSpc>
            </a:pPr>
            <a:r>
              <a:rPr lang="id-ID" sz="6200" dirty="0"/>
              <a:t>Kartu tanda peserta diberikan pada saat registrasi atau daftar ulang.</a:t>
            </a:r>
            <a:endParaRPr lang="en-US" sz="6200" dirty="0"/>
          </a:p>
          <a:p>
            <a:pPr lvl="0">
              <a:lnSpc>
                <a:spcPct val="170000"/>
              </a:lnSpc>
            </a:pPr>
            <a:r>
              <a:rPr lang="id-ID" sz="6200" dirty="0"/>
              <a:t>Peserta menggunakan baju muslim yang rapih dan sopan.</a:t>
            </a:r>
            <a:endParaRPr lang="en-US" sz="6200" dirty="0"/>
          </a:p>
          <a:p>
            <a:pPr lvl="0">
              <a:lnSpc>
                <a:spcPct val="170000"/>
              </a:lnSpc>
            </a:pPr>
            <a:r>
              <a:rPr lang="id-ID" sz="6200" dirty="0"/>
              <a:t>Peserta wajib didampingi oleh Guru Pembimbing</a:t>
            </a:r>
            <a:r>
              <a:rPr lang="en-US" sz="6200" dirty="0"/>
              <a:t>/</a:t>
            </a:r>
            <a:r>
              <a:rPr lang="en-US" sz="6200" dirty="0" err="1"/>
              <a:t>orang</a:t>
            </a:r>
            <a:r>
              <a:rPr lang="en-US" sz="6200" dirty="0"/>
              <a:t> </a:t>
            </a:r>
            <a:r>
              <a:rPr lang="en-US" sz="6200" dirty="0" err="1"/>
              <a:t>tua</a:t>
            </a:r>
            <a:r>
              <a:rPr lang="en-US" sz="6200" dirty="0"/>
              <a:t> </a:t>
            </a:r>
            <a:r>
              <a:rPr lang="en-US" sz="6200" dirty="0" err="1"/>
              <a:t>bagi</a:t>
            </a:r>
            <a:r>
              <a:rPr lang="en-US" sz="6200" dirty="0"/>
              <a:t> yang </a:t>
            </a:r>
            <a:r>
              <a:rPr lang="en-US" sz="6200" dirty="0" err="1"/>
              <a:t>pribadi</a:t>
            </a:r>
            <a:r>
              <a:rPr lang="en-US" sz="6200" dirty="0"/>
              <a:t>. </a:t>
            </a:r>
          </a:p>
          <a:p>
            <a:pPr lvl="0">
              <a:lnSpc>
                <a:spcPct val="170000"/>
              </a:lnSpc>
            </a:pPr>
            <a:r>
              <a:rPr lang="en-US" sz="6200" dirty="0" err="1"/>
              <a:t>Peserta</a:t>
            </a:r>
            <a:r>
              <a:rPr lang="en-US" sz="6200" dirty="0"/>
              <a:t> </a:t>
            </a:r>
            <a:r>
              <a:rPr lang="en-US" sz="6200" dirty="0" err="1"/>
              <a:t>akan</a:t>
            </a:r>
            <a:r>
              <a:rPr lang="en-US" sz="6200" dirty="0"/>
              <a:t> </a:t>
            </a:r>
            <a:r>
              <a:rPr lang="en-US" sz="6200" dirty="0" err="1"/>
              <a:t>didiskualifikasi</a:t>
            </a:r>
            <a:r>
              <a:rPr lang="en-US" sz="6200" dirty="0"/>
              <a:t> </a:t>
            </a:r>
            <a:r>
              <a:rPr lang="en-US" sz="6200" dirty="0" err="1"/>
              <a:t>apabila</a:t>
            </a:r>
            <a:r>
              <a:rPr lang="en-US" sz="6200" dirty="0"/>
              <a:t> </a:t>
            </a:r>
            <a:r>
              <a:rPr lang="en-US" sz="6200" dirty="0" err="1"/>
              <a:t>tidak</a:t>
            </a:r>
            <a:r>
              <a:rPr lang="en-US" sz="6200" dirty="0"/>
              <a:t> </a:t>
            </a:r>
            <a:r>
              <a:rPr lang="en-US" sz="6200" dirty="0" err="1"/>
              <a:t>hadir</a:t>
            </a:r>
            <a:r>
              <a:rPr lang="en-US" sz="6200" dirty="0"/>
              <a:t> </a:t>
            </a:r>
            <a:r>
              <a:rPr lang="en-US" sz="6200" dirty="0" err="1"/>
              <a:t>ketika</a:t>
            </a:r>
            <a:r>
              <a:rPr lang="en-US" sz="6200" dirty="0"/>
              <a:t> </a:t>
            </a:r>
            <a:r>
              <a:rPr lang="en-US" sz="6200" dirty="0" err="1"/>
              <a:t>tiba</a:t>
            </a:r>
            <a:r>
              <a:rPr lang="en-US" sz="6200" dirty="0"/>
              <a:t> </a:t>
            </a:r>
            <a:r>
              <a:rPr lang="en-US" sz="6200" dirty="0" err="1"/>
              <a:t>giliran</a:t>
            </a:r>
            <a:r>
              <a:rPr lang="en-US" sz="6200" dirty="0"/>
              <a:t> </a:t>
            </a:r>
            <a:r>
              <a:rPr lang="en-US" sz="6200" dirty="0" err="1"/>
              <a:t>untuk</a:t>
            </a:r>
            <a:r>
              <a:rPr lang="en-US" sz="6200" dirty="0"/>
              <a:t> </a:t>
            </a:r>
            <a:r>
              <a:rPr lang="en-US" sz="6200" dirty="0" err="1"/>
              <a:t>tampil</a:t>
            </a:r>
            <a:r>
              <a:rPr lang="en-US" sz="6200" dirty="0"/>
              <a:t> </a:t>
            </a:r>
            <a:r>
              <a:rPr lang="en-US" sz="6200" dirty="0" err="1"/>
              <a:t>dengan</a:t>
            </a:r>
            <a:r>
              <a:rPr lang="en-US" sz="6200" dirty="0"/>
              <a:t> </a:t>
            </a:r>
            <a:r>
              <a:rPr lang="en-US" sz="6200" dirty="0" err="1"/>
              <a:t>toleransi</a:t>
            </a:r>
            <a:r>
              <a:rPr lang="en-US" sz="6200" dirty="0"/>
              <a:t> </a:t>
            </a:r>
            <a:r>
              <a:rPr lang="en-US" sz="6200" dirty="0" err="1"/>
              <a:t>tiga</a:t>
            </a:r>
            <a:r>
              <a:rPr lang="en-US" sz="6200" dirty="0"/>
              <a:t> kali </a:t>
            </a:r>
            <a:r>
              <a:rPr lang="en-US" sz="6200" dirty="0" err="1"/>
              <a:t>pemanggilan</a:t>
            </a:r>
            <a:r>
              <a:rPr lang="en-US" sz="6200" dirty="0"/>
              <a:t> </a:t>
            </a:r>
          </a:p>
          <a:p>
            <a:pPr lvl="0">
              <a:lnSpc>
                <a:spcPct val="170000"/>
              </a:lnSpc>
            </a:pPr>
            <a:r>
              <a:rPr lang="en-US" sz="6200" dirty="0"/>
              <a:t>Para </a:t>
            </a:r>
            <a:r>
              <a:rPr lang="en-US" sz="6200" dirty="0" err="1"/>
              <a:t>peserta</a:t>
            </a:r>
            <a:r>
              <a:rPr lang="en-US" sz="6200" dirty="0"/>
              <a:t> </a:t>
            </a:r>
            <a:r>
              <a:rPr lang="en-US" sz="6200" dirty="0" err="1"/>
              <a:t>tidak</a:t>
            </a:r>
            <a:r>
              <a:rPr lang="en-US" sz="6200" dirty="0"/>
              <a:t> </a:t>
            </a:r>
            <a:r>
              <a:rPr lang="en-US" sz="6200" dirty="0" err="1"/>
              <a:t>diperbolehkan</a:t>
            </a:r>
            <a:r>
              <a:rPr lang="en-US" sz="6200" dirty="0"/>
              <a:t> </a:t>
            </a:r>
            <a:r>
              <a:rPr lang="en-US" sz="6200" dirty="0" err="1"/>
              <a:t>mengganggu</a:t>
            </a:r>
            <a:r>
              <a:rPr lang="en-US" sz="6200" dirty="0"/>
              <a:t> </a:t>
            </a:r>
            <a:r>
              <a:rPr lang="en-US" sz="6200" dirty="0" err="1"/>
              <a:t>peserta</a:t>
            </a:r>
            <a:r>
              <a:rPr lang="en-US" sz="6200" dirty="0"/>
              <a:t> lain </a:t>
            </a:r>
            <a:r>
              <a:rPr lang="en-US" sz="6200" dirty="0" err="1"/>
              <a:t>saat</a:t>
            </a:r>
            <a:r>
              <a:rPr lang="en-US" sz="6200" dirty="0"/>
              <a:t> </a:t>
            </a:r>
            <a:r>
              <a:rPr lang="en-US" sz="6200" dirty="0" err="1"/>
              <a:t>tampil</a:t>
            </a:r>
            <a:r>
              <a:rPr lang="en-US" sz="6200" dirty="0"/>
              <a:t>,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dirty="0" err="1"/>
              <a:t>diharuskan</a:t>
            </a:r>
            <a:r>
              <a:rPr lang="en-US" sz="6200" dirty="0"/>
              <a:t> </a:t>
            </a:r>
            <a:r>
              <a:rPr lang="en-US" sz="6200" dirty="0" err="1"/>
              <a:t>tertib</a:t>
            </a:r>
            <a:r>
              <a:rPr lang="en-US" sz="6200" dirty="0"/>
              <a:t>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dirty="0" err="1"/>
              <a:t>tenang</a:t>
            </a:r>
            <a:r>
              <a:rPr lang="en-US" sz="6200" dirty="0"/>
              <a:t>. </a:t>
            </a:r>
          </a:p>
          <a:p>
            <a:pPr lvl="0">
              <a:lnSpc>
                <a:spcPct val="170000"/>
              </a:lnSpc>
            </a:pPr>
            <a:r>
              <a:rPr lang="en-US" sz="6200" dirty="0" err="1"/>
              <a:t>Pemenang</a:t>
            </a:r>
            <a:r>
              <a:rPr lang="en-US" sz="6200" dirty="0"/>
              <a:t> </a:t>
            </a:r>
            <a:r>
              <a:rPr lang="en-US" sz="6200" dirty="0" err="1"/>
              <a:t>akan</a:t>
            </a:r>
            <a:r>
              <a:rPr lang="en-US" sz="6200" dirty="0"/>
              <a:t> </a:t>
            </a:r>
            <a:r>
              <a:rPr lang="en-US" sz="6200" dirty="0" err="1"/>
              <a:t>diumumkan</a:t>
            </a:r>
            <a:r>
              <a:rPr lang="en-US" sz="6200" dirty="0"/>
              <a:t> </a:t>
            </a:r>
            <a:r>
              <a:rPr lang="en-US" sz="6200" dirty="0" err="1"/>
              <a:t>saat</a:t>
            </a:r>
            <a:r>
              <a:rPr lang="en-US" sz="6200" dirty="0"/>
              <a:t> </a:t>
            </a:r>
            <a:r>
              <a:rPr lang="en-US" sz="6200" dirty="0" err="1"/>
              <a:t>penutupan</a:t>
            </a:r>
            <a:r>
              <a:rPr lang="en-US" sz="6200" dirty="0"/>
              <a:t> </a:t>
            </a:r>
            <a:r>
              <a:rPr lang="en-US" sz="6200" dirty="0" err="1"/>
              <a:t>acara</a:t>
            </a:r>
            <a:r>
              <a:rPr lang="en-US" sz="6200" dirty="0"/>
              <a:t> </a:t>
            </a:r>
          </a:p>
          <a:p>
            <a:pPr lvl="0">
              <a:lnSpc>
                <a:spcPct val="170000"/>
              </a:lnSpc>
            </a:pPr>
            <a:r>
              <a:rPr lang="en-US" sz="6200" dirty="0" err="1"/>
              <a:t>Keputusan</a:t>
            </a:r>
            <a:r>
              <a:rPr lang="en-US" sz="6200" dirty="0"/>
              <a:t> </a:t>
            </a:r>
            <a:r>
              <a:rPr lang="en-US" sz="6200" dirty="0" err="1"/>
              <a:t>panitia</a:t>
            </a:r>
            <a:r>
              <a:rPr lang="en-US" sz="6200" dirty="0"/>
              <a:t> </a:t>
            </a:r>
            <a:r>
              <a:rPr lang="en-US" sz="6200" dirty="0" err="1"/>
              <a:t>mutlak</a:t>
            </a:r>
            <a:r>
              <a:rPr lang="en-US" sz="6200" dirty="0"/>
              <a:t> </a:t>
            </a:r>
            <a:r>
              <a:rPr lang="en-US" sz="6200" dirty="0" err="1"/>
              <a:t>tidak</a:t>
            </a:r>
            <a:r>
              <a:rPr lang="en-US" sz="6200" dirty="0"/>
              <a:t> </a:t>
            </a:r>
            <a:r>
              <a:rPr lang="en-US" sz="6200" dirty="0" err="1"/>
              <a:t>bisa</a:t>
            </a:r>
            <a:r>
              <a:rPr lang="en-US" sz="6200" dirty="0"/>
              <a:t> </a:t>
            </a:r>
            <a:r>
              <a:rPr lang="en-US" sz="6200" dirty="0" err="1"/>
              <a:t>diganggu</a:t>
            </a:r>
            <a:r>
              <a:rPr lang="en-US" sz="6200" dirty="0"/>
              <a:t> </a:t>
            </a:r>
            <a:r>
              <a:rPr lang="en-US" sz="6200" dirty="0" err="1"/>
              <a:t>gugat</a:t>
            </a:r>
            <a:r>
              <a:rPr lang="en-US" sz="6200" dirty="0"/>
              <a:t> </a:t>
            </a:r>
          </a:p>
          <a:p>
            <a:pPr>
              <a:lnSpc>
                <a:spcPct val="170000"/>
              </a:lnSpc>
            </a:pPr>
            <a:endParaRPr lang="en-US" dirty="0"/>
          </a:p>
        </p:txBody>
      </p:sp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123497"/>
            <a:ext cx="1447800" cy="14297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4419600" cy="1143000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 smtClean="0"/>
              <a:t>Lomba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6934200" cy="4800600"/>
          </a:xfrm>
        </p:spPr>
        <p:txBody>
          <a:bodyPr>
            <a:normAutofit lnSpcReduction="10000"/>
          </a:bodyPr>
          <a:lstStyle/>
          <a:p>
            <a:pPr lvl="0"/>
            <a:r>
              <a:rPr lang="id-ID" sz="1800" dirty="0"/>
              <a:t>Peserta dipisahkan tempat duduknya</a:t>
            </a:r>
            <a:r>
              <a:rPr lang="en-US" sz="1800" dirty="0"/>
              <a:t> </a:t>
            </a:r>
            <a:r>
              <a:rPr lang="en-US" sz="1800" dirty="0" err="1"/>
              <a:t>antara</a:t>
            </a:r>
            <a:r>
              <a:rPr lang="en-US" sz="1800" dirty="0"/>
              <a:t> </a:t>
            </a:r>
            <a:r>
              <a:rPr lang="en-US" sz="1800" dirty="0" err="1"/>
              <a:t>ikhwan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akhwat</a:t>
            </a:r>
            <a:r>
              <a:rPr lang="en-US" sz="1800" dirty="0"/>
              <a:t> </a:t>
            </a:r>
          </a:p>
          <a:p>
            <a:pPr lvl="0"/>
            <a:r>
              <a:rPr lang="id-ID" sz="1800" dirty="0"/>
              <a:t>Panggung</a:t>
            </a:r>
            <a:r>
              <a:rPr lang="en-US" sz="1800" dirty="0"/>
              <a:t>/</a:t>
            </a:r>
            <a:r>
              <a:rPr lang="en-US" sz="1800" dirty="0" err="1"/>
              <a:t>ruang</a:t>
            </a:r>
            <a:r>
              <a:rPr lang="id-ID" sz="1800" dirty="0"/>
              <a:t> menjadi satu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final</a:t>
            </a:r>
            <a:r>
              <a:rPr lang="id-ID" sz="1800" dirty="0"/>
              <a:t> (tidak memisahkan akhwat &amp; Ikhwan)</a:t>
            </a:r>
            <a:endParaRPr lang="en-US" sz="1800" dirty="0"/>
          </a:p>
          <a:p>
            <a:pPr lvl="0"/>
            <a:r>
              <a:rPr lang="en-US" sz="1800" dirty="0" err="1"/>
              <a:t>Lomba</a:t>
            </a:r>
            <a:r>
              <a:rPr lang="en-US" sz="1800" dirty="0"/>
              <a:t> </a:t>
            </a:r>
            <a:r>
              <a:rPr lang="en-US" sz="1800" dirty="0" err="1"/>
              <a:t>tahfizh</a:t>
            </a:r>
            <a:r>
              <a:rPr lang="en-US" sz="1800" dirty="0"/>
              <a:t> </a:t>
            </a:r>
            <a:r>
              <a:rPr lang="en-US" sz="1800" dirty="0" err="1"/>
              <a:t>dibagi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2 </a:t>
            </a:r>
            <a:r>
              <a:rPr lang="en-US" sz="1800" dirty="0" err="1"/>
              <a:t>babak</a:t>
            </a:r>
            <a:r>
              <a:rPr lang="en-US" sz="1800" dirty="0"/>
              <a:t>; </a:t>
            </a:r>
            <a:r>
              <a:rPr lang="en-US" sz="1800" dirty="0" err="1"/>
              <a:t>babak</a:t>
            </a:r>
            <a:r>
              <a:rPr lang="en-US" sz="1800" dirty="0"/>
              <a:t> </a:t>
            </a:r>
            <a:r>
              <a:rPr lang="en-US" sz="1800" dirty="0" err="1"/>
              <a:t>penyisihan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babak</a:t>
            </a:r>
            <a:r>
              <a:rPr lang="en-US" sz="1800" dirty="0"/>
              <a:t> final </a:t>
            </a:r>
          </a:p>
          <a:p>
            <a:pPr lvl="0"/>
            <a:r>
              <a:rPr lang="id-ID" sz="1800" dirty="0"/>
              <a:t>Panitia menyediakan </a:t>
            </a:r>
            <a:r>
              <a:rPr lang="en-US" sz="1800" dirty="0"/>
              <a:t>2 </a:t>
            </a:r>
            <a:r>
              <a:rPr lang="en-US" sz="1800" dirty="0" err="1"/>
              <a:t>kategori</a:t>
            </a:r>
            <a:r>
              <a:rPr lang="en-US" sz="1800" dirty="0"/>
              <a:t> (@</a:t>
            </a:r>
            <a:r>
              <a:rPr lang="en-US" sz="1800" dirty="0" err="1"/>
              <a:t>kuota</a:t>
            </a:r>
            <a:r>
              <a:rPr lang="en-US" sz="1800" dirty="0"/>
              <a:t> 40 </a:t>
            </a:r>
            <a:r>
              <a:rPr lang="en-US" sz="1800" dirty="0" err="1"/>
              <a:t>peserta</a:t>
            </a:r>
            <a:r>
              <a:rPr lang="en-US" sz="1800" dirty="0"/>
              <a:t>)</a:t>
            </a:r>
            <a:r>
              <a:rPr lang="id-ID" sz="1800" dirty="0"/>
              <a:t> dalam lomba tahfizh Quran </a:t>
            </a:r>
            <a:r>
              <a:rPr lang="en-US" sz="1800" dirty="0" err="1"/>
              <a:t>yaitu</a:t>
            </a:r>
            <a:r>
              <a:rPr lang="en-US" sz="1800" dirty="0"/>
              <a:t> : </a:t>
            </a:r>
          </a:p>
          <a:p>
            <a:pPr marL="739775" lvl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 smtClean="0"/>
              <a:t>Kategori</a:t>
            </a:r>
            <a:r>
              <a:rPr lang="en-US" sz="1800" dirty="0" smtClean="0"/>
              <a:t>  </a:t>
            </a:r>
            <a:r>
              <a:rPr lang="en-US" sz="1800" dirty="0"/>
              <a:t>A : QS </a:t>
            </a:r>
            <a:r>
              <a:rPr lang="en-US" sz="1800" dirty="0" smtClean="0"/>
              <a:t>A</a:t>
            </a:r>
            <a:r>
              <a:rPr lang="id-ID" sz="1800" dirty="0" smtClean="0"/>
              <a:t>d-dhuha</a:t>
            </a:r>
            <a:r>
              <a:rPr lang="en-US" sz="1800" dirty="0" smtClean="0"/>
              <a:t> </a:t>
            </a:r>
            <a:r>
              <a:rPr lang="en-US" sz="1800" dirty="0" err="1"/>
              <a:t>s.d</a:t>
            </a:r>
            <a:r>
              <a:rPr lang="en-US" sz="1800" dirty="0"/>
              <a:t> QS An-Naas (</a:t>
            </a:r>
            <a:r>
              <a:rPr lang="en-US" sz="1800" dirty="0" err="1"/>
              <a:t>kelas</a:t>
            </a:r>
            <a:r>
              <a:rPr lang="en-US" sz="1800" dirty="0"/>
              <a:t> 1 – 3)</a:t>
            </a:r>
          </a:p>
          <a:p>
            <a:pPr marL="739775" lvl="0">
              <a:buFont typeface="Wingdings" pitchFamily="2" charset="2"/>
              <a:buChar char="q"/>
            </a:pPr>
            <a:r>
              <a:rPr lang="en-US" sz="1800" dirty="0"/>
              <a:t> </a:t>
            </a:r>
            <a:r>
              <a:rPr lang="en-US" sz="1800" dirty="0" err="1" smtClean="0"/>
              <a:t>Kategori</a:t>
            </a:r>
            <a:r>
              <a:rPr lang="en-US" sz="1800" dirty="0" smtClean="0"/>
              <a:t>  </a:t>
            </a:r>
            <a:r>
              <a:rPr lang="en-US" sz="1800" dirty="0"/>
              <a:t>B :  QS An-</a:t>
            </a:r>
            <a:r>
              <a:rPr lang="en-US" sz="1800" dirty="0" err="1"/>
              <a:t>Naba</a:t>
            </a:r>
            <a:r>
              <a:rPr lang="en-US" sz="1800" dirty="0"/>
              <a:t>  </a:t>
            </a:r>
            <a:r>
              <a:rPr lang="en-US" sz="1800" dirty="0" err="1"/>
              <a:t>s.d</a:t>
            </a:r>
            <a:r>
              <a:rPr lang="en-US" sz="1800" dirty="0"/>
              <a:t> QS An-Naas (</a:t>
            </a:r>
            <a:r>
              <a:rPr lang="en-US" sz="1800" dirty="0" err="1"/>
              <a:t>Kelas</a:t>
            </a:r>
            <a:r>
              <a:rPr lang="en-US" sz="1800" dirty="0"/>
              <a:t> 4-6) </a:t>
            </a:r>
          </a:p>
          <a:p>
            <a:pPr lvl="0"/>
            <a:r>
              <a:rPr lang="id-ID" sz="1800" dirty="0"/>
              <a:t>Juri akan menentukan peserta yang akan melanjutkan ke </a:t>
            </a:r>
            <a:r>
              <a:rPr lang="en-US" sz="1800" dirty="0" err="1"/>
              <a:t>babak</a:t>
            </a:r>
            <a:r>
              <a:rPr lang="id-ID" sz="1800" dirty="0"/>
              <a:t> berikutnya</a:t>
            </a:r>
            <a:endParaRPr lang="en-US" sz="1800" dirty="0"/>
          </a:p>
          <a:p>
            <a:pPr lvl="0"/>
            <a:r>
              <a:rPr lang="id-ID" sz="1800" dirty="0"/>
              <a:t>Peserta akan didiskualifikasi apabila tidak hadir ketika tiba giliran untuk tampil dengan toleransi tiga kali pem</a:t>
            </a:r>
            <a:r>
              <a:rPr lang="en-US" sz="1800" dirty="0"/>
              <a:t>a</a:t>
            </a:r>
            <a:r>
              <a:rPr lang="id-ID" sz="1800" dirty="0"/>
              <a:t>nggilan</a:t>
            </a:r>
            <a:r>
              <a:rPr lang="en-US" sz="1800" dirty="0"/>
              <a:t>. </a:t>
            </a:r>
          </a:p>
          <a:p>
            <a:pPr lvl="0"/>
            <a:r>
              <a:rPr lang="en-US" sz="1800" dirty="0" err="1"/>
              <a:t>Semua</a:t>
            </a:r>
            <a:r>
              <a:rPr lang="en-US" sz="1800" dirty="0"/>
              <a:t> </a:t>
            </a:r>
            <a:r>
              <a:rPr lang="en-US" sz="1800" dirty="0" err="1"/>
              <a:t>soal</a:t>
            </a:r>
            <a:r>
              <a:rPr lang="en-US" sz="1800" dirty="0"/>
              <a:t> </a:t>
            </a:r>
            <a:r>
              <a:rPr lang="en-US" sz="1800" dirty="0" err="1"/>
              <a:t>baik</a:t>
            </a:r>
            <a:r>
              <a:rPr lang="en-US" sz="1800" dirty="0"/>
              <a:t> </a:t>
            </a:r>
            <a:r>
              <a:rPr lang="en-US" sz="1800" dirty="0" err="1"/>
              <a:t>babak</a:t>
            </a:r>
            <a:r>
              <a:rPr lang="en-US" sz="1800" dirty="0"/>
              <a:t> </a:t>
            </a:r>
            <a:r>
              <a:rPr lang="en-US" sz="1800" dirty="0" err="1"/>
              <a:t>penyisihan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babak</a:t>
            </a:r>
            <a:r>
              <a:rPr lang="en-US" sz="1800" dirty="0"/>
              <a:t> final </a:t>
            </a:r>
            <a:r>
              <a:rPr lang="en-US" sz="1800" dirty="0" err="1"/>
              <a:t>dibuat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dewan</a:t>
            </a:r>
            <a:r>
              <a:rPr lang="en-US" sz="1800" dirty="0"/>
              <a:t> </a:t>
            </a:r>
            <a:r>
              <a:rPr lang="en-US" sz="1800" dirty="0" err="1"/>
              <a:t>Juri</a:t>
            </a:r>
            <a:r>
              <a:rPr lang="en-US" sz="1800" dirty="0"/>
              <a:t> </a:t>
            </a:r>
          </a:p>
          <a:p>
            <a:r>
              <a:rPr lang="id-ID" sz="1800" dirty="0"/>
              <a:t>Penilaian juri di setiap </a:t>
            </a:r>
            <a:r>
              <a:rPr lang="en-US" sz="1800" dirty="0" err="1"/>
              <a:t>babak</a:t>
            </a:r>
            <a:r>
              <a:rPr lang="id-ID" sz="1800" dirty="0"/>
              <a:t> tidak dapat diganggu gugat</a:t>
            </a:r>
            <a:endParaRPr lang="en-US" sz="3600" dirty="0"/>
          </a:p>
        </p:txBody>
      </p:sp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123497"/>
            <a:ext cx="1447800" cy="14297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8580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/>
              <a:t>Teknis</a:t>
            </a:r>
            <a:r>
              <a:rPr lang="en-US" b="1" dirty="0"/>
              <a:t> </a:t>
            </a:r>
            <a:r>
              <a:rPr lang="en-US" b="1" dirty="0" err="1"/>
              <a:t>Babak</a:t>
            </a:r>
            <a:r>
              <a:rPr lang="en-US" b="1" dirty="0"/>
              <a:t> </a:t>
            </a:r>
            <a:r>
              <a:rPr lang="en-US" b="1" dirty="0" err="1"/>
              <a:t>Penyisihan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6934200" cy="48006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kategori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diuji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satu</a:t>
            </a:r>
            <a:r>
              <a:rPr lang="en-US" sz="1800" dirty="0"/>
              <a:t> </a:t>
            </a:r>
            <a:r>
              <a:rPr lang="en-US" sz="1800" dirty="0" err="1"/>
              <a:t>dewan</a:t>
            </a:r>
            <a:r>
              <a:rPr lang="en-US" sz="1800" dirty="0"/>
              <a:t> </a:t>
            </a:r>
            <a:r>
              <a:rPr lang="en-US" sz="1800" dirty="0" err="1"/>
              <a:t>juri</a:t>
            </a:r>
            <a:r>
              <a:rPr lang="en-US" sz="1800" dirty="0"/>
              <a:t> </a:t>
            </a:r>
          </a:p>
          <a:p>
            <a:pPr lvl="0"/>
            <a:r>
              <a:rPr lang="en-US" sz="1800" dirty="0" err="1"/>
              <a:t>Setiap</a:t>
            </a:r>
            <a:r>
              <a:rPr lang="en-US" sz="1800" dirty="0"/>
              <a:t> </a:t>
            </a:r>
            <a:r>
              <a:rPr lang="en-US" sz="1800" dirty="0" err="1"/>
              <a:t>kategori</a:t>
            </a:r>
            <a:r>
              <a:rPr lang="en-US" sz="1800" dirty="0"/>
              <a:t> </a:t>
            </a:r>
            <a:r>
              <a:rPr lang="en-US" sz="1800" dirty="0" err="1"/>
              <a:t>akan</a:t>
            </a:r>
            <a:r>
              <a:rPr lang="en-US" sz="1800" dirty="0"/>
              <a:t> </a:t>
            </a:r>
            <a:r>
              <a:rPr lang="en-US" sz="1800" dirty="0" err="1"/>
              <a:t>diambil</a:t>
            </a:r>
            <a:r>
              <a:rPr lang="en-US" sz="1800" dirty="0"/>
              <a:t> 10 </a:t>
            </a:r>
            <a:r>
              <a:rPr lang="en-US" sz="1800" dirty="0" err="1"/>
              <a:t>peserta</a:t>
            </a:r>
            <a:r>
              <a:rPr lang="en-US" sz="1800" dirty="0"/>
              <a:t> </a:t>
            </a:r>
            <a:r>
              <a:rPr lang="en-US" sz="1800" dirty="0" err="1"/>
              <a:t>terbaik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 </a:t>
            </a:r>
            <a:r>
              <a:rPr lang="en-US" sz="1800" dirty="0" err="1"/>
              <a:t>ke</a:t>
            </a:r>
            <a:r>
              <a:rPr lang="en-US" sz="1800" dirty="0"/>
              <a:t> </a:t>
            </a:r>
            <a:r>
              <a:rPr lang="en-US" sz="1800" dirty="0" err="1"/>
              <a:t>babak</a:t>
            </a:r>
            <a:r>
              <a:rPr lang="en-US" sz="1800" dirty="0"/>
              <a:t> final </a:t>
            </a:r>
          </a:p>
          <a:p>
            <a:pPr lvl="0"/>
            <a:r>
              <a:rPr lang="en-US" sz="1800" dirty="0" err="1"/>
              <a:t>Bagi</a:t>
            </a:r>
            <a:r>
              <a:rPr lang="en-US" sz="1800" dirty="0"/>
              <a:t> </a:t>
            </a:r>
            <a:r>
              <a:rPr lang="en-US" sz="1800" dirty="0" err="1"/>
              <a:t>peserta</a:t>
            </a:r>
            <a:r>
              <a:rPr lang="en-US" sz="1800" dirty="0"/>
              <a:t> </a:t>
            </a:r>
            <a:r>
              <a:rPr lang="en-US" sz="1800" dirty="0" err="1"/>
              <a:t>kategori</a:t>
            </a:r>
            <a:r>
              <a:rPr lang="en-US" sz="1800" dirty="0"/>
              <a:t>  A</a:t>
            </a:r>
          </a:p>
          <a:p>
            <a:pPr marL="679450" lvl="0">
              <a:buFont typeface="Wingdings" pitchFamily="2" charset="2"/>
              <a:buChar char="q"/>
            </a:pPr>
            <a:r>
              <a:rPr lang="id-ID" sz="1800" dirty="0"/>
              <a:t>MC akan memanggil nomor dan nama peserta</a:t>
            </a:r>
            <a:endParaRPr lang="en-US" sz="1800" dirty="0"/>
          </a:p>
          <a:p>
            <a:pPr marL="679450" lvl="0">
              <a:buFont typeface="Wingdings" pitchFamily="2" charset="2"/>
              <a:buChar char="q"/>
            </a:pPr>
            <a:r>
              <a:rPr lang="id-ID" sz="1800" dirty="0"/>
              <a:t>Peserta langsung menuju MC</a:t>
            </a:r>
            <a:r>
              <a:rPr lang="en-US" sz="1800" dirty="0"/>
              <a:t>,</a:t>
            </a:r>
            <a:r>
              <a:rPr lang="id-ID" sz="1800" dirty="0"/>
              <a:t> mengambil salah satu amplop yang ada dihadapan MC dan diberikan kepada </a:t>
            </a:r>
            <a:r>
              <a:rPr lang="en-US" sz="1800" dirty="0" err="1"/>
              <a:t>Juri</a:t>
            </a:r>
            <a:r>
              <a:rPr lang="en-US" sz="1800" dirty="0"/>
              <a:t>. </a:t>
            </a:r>
          </a:p>
          <a:p>
            <a:pPr marL="679450" lvl="0">
              <a:buFont typeface="Wingdings" pitchFamily="2" charset="2"/>
              <a:buChar char="q"/>
            </a:pPr>
            <a:r>
              <a:rPr lang="id-ID" sz="1800" dirty="0"/>
              <a:t>Peserta duduk dikursi ujian</a:t>
            </a:r>
            <a:r>
              <a:rPr lang="en-US" sz="1800" dirty="0"/>
              <a:t> A </a:t>
            </a:r>
          </a:p>
          <a:p>
            <a:pPr marL="679450" lvl="0">
              <a:buFont typeface="Wingdings" pitchFamily="2" charset="2"/>
              <a:buChar char="q"/>
            </a:pPr>
            <a:r>
              <a:rPr lang="en-US" sz="1800" dirty="0" err="1"/>
              <a:t>Juri</a:t>
            </a:r>
            <a:r>
              <a:rPr lang="id-ID" sz="1800" dirty="0"/>
              <a:t> akan membuka dan membacakan isi amplop yang bertuliskan salah satu nama surat juz 30 (surat </a:t>
            </a:r>
            <a:r>
              <a:rPr lang="en-US" sz="1800" dirty="0"/>
              <a:t>As-</a:t>
            </a:r>
            <a:r>
              <a:rPr lang="en-US" sz="1800" dirty="0" err="1"/>
              <a:t>Syams</a:t>
            </a:r>
            <a:r>
              <a:rPr lang="en-US" sz="1800" dirty="0"/>
              <a:t> </a:t>
            </a:r>
            <a:r>
              <a:rPr lang="en-US" sz="1800" dirty="0" err="1"/>
              <a:t>s.d</a:t>
            </a:r>
            <a:r>
              <a:rPr lang="en-US" sz="1800" dirty="0"/>
              <a:t> An-Naas </a:t>
            </a:r>
            <a:r>
              <a:rPr lang="id-ID" sz="1800" dirty="0"/>
              <a:t>) </a:t>
            </a:r>
            <a:endParaRPr lang="en-US" sz="1800" dirty="0"/>
          </a:p>
          <a:p>
            <a:pPr marL="679450" lvl="0">
              <a:buFont typeface="Wingdings" pitchFamily="2" charset="2"/>
              <a:buChar char="q"/>
            </a:pPr>
            <a:r>
              <a:rPr lang="id-ID" sz="1800" dirty="0"/>
              <a:t>Peserta mengucapkan salam dan dilanjutkan dengan membaca keseluruhan isi surat dimulai dengan ta’awudz dan basmallah dan diakhiri dengan shodaqollahul ‘Adziim.</a:t>
            </a:r>
            <a:endParaRPr lang="en-US" sz="1800" dirty="0"/>
          </a:p>
          <a:p>
            <a:pPr marL="679450" lvl="0">
              <a:buFont typeface="Wingdings" pitchFamily="2" charset="2"/>
              <a:buChar char="q"/>
            </a:pPr>
            <a:r>
              <a:rPr lang="id-ID" sz="1800" dirty="0"/>
              <a:t>MC kemudian mempersilahkan peserta mengucapkan salam dan meninggalkan kursi ujian</a:t>
            </a:r>
            <a:r>
              <a:rPr lang="en-US" sz="1800" dirty="0"/>
              <a:t> A </a:t>
            </a:r>
          </a:p>
        </p:txBody>
      </p:sp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123497"/>
            <a:ext cx="1447800" cy="14297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8580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/>
              <a:t>Teknis</a:t>
            </a:r>
            <a:r>
              <a:rPr lang="en-US" b="1" dirty="0"/>
              <a:t> </a:t>
            </a:r>
            <a:r>
              <a:rPr lang="en-US" b="1" dirty="0" err="1"/>
              <a:t>Babak</a:t>
            </a:r>
            <a:r>
              <a:rPr lang="en-US" b="1" dirty="0"/>
              <a:t> </a:t>
            </a:r>
            <a:r>
              <a:rPr lang="en-US" b="1" dirty="0" err="1"/>
              <a:t>Penyisihan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6934200" cy="4800600"/>
          </a:xfrm>
        </p:spPr>
        <p:txBody>
          <a:bodyPr>
            <a:normAutofit/>
          </a:bodyPr>
          <a:lstStyle/>
          <a:p>
            <a:pPr lvl="0"/>
            <a:r>
              <a:rPr lang="en-US" sz="1800" dirty="0" err="1" smtClean="0"/>
              <a:t>Bagi</a:t>
            </a:r>
            <a:r>
              <a:rPr lang="en-US" sz="1800" dirty="0" smtClean="0"/>
              <a:t> </a:t>
            </a:r>
            <a:r>
              <a:rPr lang="en-US" sz="1800" dirty="0" err="1" smtClean="0"/>
              <a:t>peserta</a:t>
            </a:r>
            <a:r>
              <a:rPr lang="en-US" sz="1800" dirty="0" smtClean="0"/>
              <a:t> </a:t>
            </a:r>
            <a:r>
              <a:rPr lang="en-US" sz="1800" dirty="0" err="1" smtClean="0"/>
              <a:t>kategori</a:t>
            </a:r>
            <a:r>
              <a:rPr lang="en-US" sz="1800" dirty="0" smtClean="0"/>
              <a:t> B </a:t>
            </a:r>
          </a:p>
          <a:p>
            <a:pPr marL="679450" lvl="0">
              <a:buFont typeface="Wingdings" pitchFamily="2" charset="2"/>
              <a:buChar char="q"/>
            </a:pPr>
            <a:r>
              <a:rPr lang="id-ID" sz="1800" dirty="0" smtClean="0"/>
              <a:t>MC akan memanggil nomor dan nama peserta</a:t>
            </a:r>
            <a:endParaRPr lang="en-US" sz="1800" dirty="0" smtClean="0"/>
          </a:p>
          <a:p>
            <a:pPr marL="679450" lvl="0">
              <a:buFont typeface="Wingdings" pitchFamily="2" charset="2"/>
              <a:buChar char="q"/>
            </a:pPr>
            <a:r>
              <a:rPr lang="id-ID" sz="1800" dirty="0" smtClean="0"/>
              <a:t>Peserta langsung menuju MC</a:t>
            </a:r>
            <a:r>
              <a:rPr lang="en-US" sz="1800" dirty="0" smtClean="0"/>
              <a:t>, </a:t>
            </a:r>
            <a:r>
              <a:rPr lang="id-ID" sz="1800" dirty="0" smtClean="0"/>
              <a:t>mengambil salah satu amplop yang ada dihadapan MC dan diberikan kepada </a:t>
            </a:r>
            <a:r>
              <a:rPr lang="en-US" sz="1800" dirty="0" err="1" smtClean="0"/>
              <a:t>Juri</a:t>
            </a:r>
            <a:r>
              <a:rPr lang="en-US" sz="1800" dirty="0" smtClean="0"/>
              <a:t>. </a:t>
            </a:r>
          </a:p>
          <a:p>
            <a:pPr marL="679450" lvl="0">
              <a:buFont typeface="Wingdings" pitchFamily="2" charset="2"/>
              <a:buChar char="q"/>
            </a:pPr>
            <a:r>
              <a:rPr lang="id-ID" sz="1800" dirty="0" smtClean="0"/>
              <a:t>Peserta duduk dikursi ujian </a:t>
            </a:r>
            <a:r>
              <a:rPr lang="en-US" sz="1800" dirty="0" smtClean="0"/>
              <a:t>B </a:t>
            </a:r>
          </a:p>
          <a:p>
            <a:pPr marL="679450" lvl="0">
              <a:buFont typeface="Wingdings" pitchFamily="2" charset="2"/>
              <a:buChar char="q"/>
            </a:pPr>
            <a:r>
              <a:rPr lang="en-US" sz="1800" dirty="0" err="1" smtClean="0"/>
              <a:t>Dewan</a:t>
            </a:r>
            <a:r>
              <a:rPr lang="en-US" sz="1800" dirty="0" smtClean="0"/>
              <a:t> </a:t>
            </a:r>
            <a:r>
              <a:rPr lang="en-US" sz="1800" dirty="0" err="1" smtClean="0"/>
              <a:t>juri</a:t>
            </a:r>
            <a:r>
              <a:rPr lang="id-ID" sz="1800" dirty="0" smtClean="0"/>
              <a:t> akan membuka dan membacakan isi amplop yang bertuliskan salah satu </a:t>
            </a:r>
            <a:r>
              <a:rPr lang="en-US" sz="1800" dirty="0" err="1" smtClean="0"/>
              <a:t>ayat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juz</a:t>
            </a:r>
            <a:r>
              <a:rPr lang="en-US" sz="1800" dirty="0" smtClean="0"/>
              <a:t> 30 ( An-</a:t>
            </a:r>
            <a:r>
              <a:rPr lang="en-US" sz="1800" dirty="0" err="1" smtClean="0"/>
              <a:t>Naba</a:t>
            </a:r>
            <a:r>
              <a:rPr lang="en-US" sz="1800" dirty="0" smtClean="0"/>
              <a:t> S/d An-Naas) </a:t>
            </a:r>
          </a:p>
          <a:p>
            <a:pPr marL="679450" lvl="0">
              <a:buFont typeface="Wingdings" pitchFamily="2" charset="2"/>
              <a:buChar char="q"/>
            </a:pPr>
            <a:r>
              <a:rPr lang="id-ID" sz="1800" dirty="0" smtClean="0"/>
              <a:t>Peserta mengucapkan salam dan </a:t>
            </a:r>
            <a:r>
              <a:rPr lang="en-US" sz="1800" dirty="0" err="1" smtClean="0"/>
              <a:t>Membaca</a:t>
            </a:r>
            <a:r>
              <a:rPr lang="en-US" sz="1800" dirty="0" smtClean="0"/>
              <a:t> </a:t>
            </a:r>
            <a:r>
              <a:rPr lang="en-US" sz="1800" dirty="0" err="1" smtClean="0"/>
              <a:t>surat</a:t>
            </a:r>
            <a:r>
              <a:rPr lang="en-US" sz="1800" dirty="0" smtClean="0"/>
              <a:t> 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amplop</a:t>
            </a:r>
            <a:r>
              <a:rPr lang="en-US" sz="1800" dirty="0" smtClean="0"/>
              <a:t> yang </a:t>
            </a:r>
            <a:r>
              <a:rPr lang="en-US" sz="1800" dirty="0" err="1" smtClean="0"/>
              <a:t>dipilih</a:t>
            </a:r>
            <a:r>
              <a:rPr lang="en-US" sz="1800" dirty="0" smtClean="0"/>
              <a:t> </a:t>
            </a:r>
            <a:r>
              <a:rPr lang="en-US" sz="1800" dirty="0" err="1" smtClean="0"/>
              <a:t>sebanyak</a:t>
            </a:r>
            <a:r>
              <a:rPr lang="en-US" sz="1800" dirty="0" smtClean="0"/>
              <a:t> 5 </a:t>
            </a:r>
            <a:r>
              <a:rPr lang="en-US" sz="1800" dirty="0" err="1" smtClean="0"/>
              <a:t>ayat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id-ID" sz="1800" dirty="0" smtClean="0"/>
              <a:t>imulai dengan ta’awudz dan basmallah dan diakhiri dengan shodaqollahul ‘Adziim.</a:t>
            </a:r>
            <a:endParaRPr lang="en-US" sz="1800" dirty="0" smtClean="0"/>
          </a:p>
          <a:p>
            <a:pPr marL="679450">
              <a:buFont typeface="Wingdings" pitchFamily="2" charset="2"/>
              <a:buChar char="q"/>
            </a:pPr>
            <a:r>
              <a:rPr lang="id-ID" sz="1800" dirty="0" smtClean="0"/>
              <a:t>MC kemudian mempersilahkan peserta mengucapkan salam dan meninggalkan kursi ujian</a:t>
            </a:r>
            <a:r>
              <a:rPr lang="en-US" sz="1800" dirty="0" smtClean="0"/>
              <a:t> B </a:t>
            </a:r>
            <a:endParaRPr lang="en-US" sz="1800" dirty="0"/>
          </a:p>
        </p:txBody>
      </p:sp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123497"/>
            <a:ext cx="1447800" cy="14297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2893" y="5123497"/>
            <a:ext cx="1216306" cy="12011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6858000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prstTxWarp prst="textCanDown">
              <a:avLst/>
            </a:prstTxWarp>
            <a:normAutofit/>
          </a:bodyPr>
          <a:lstStyle/>
          <a:p>
            <a:r>
              <a:rPr lang="en-US" b="1" dirty="0" err="1" smtClean="0"/>
              <a:t>Teknis</a:t>
            </a:r>
            <a:r>
              <a:rPr lang="en-US" b="1" dirty="0" smtClean="0"/>
              <a:t> </a:t>
            </a:r>
            <a:r>
              <a:rPr lang="en-US" b="1" dirty="0" err="1" smtClean="0"/>
              <a:t>Babak</a:t>
            </a:r>
            <a:r>
              <a:rPr lang="en-US" b="1" dirty="0" smtClean="0"/>
              <a:t> Final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7772400" cy="4876800"/>
          </a:xfrm>
        </p:spPr>
        <p:txBody>
          <a:bodyPr>
            <a:noAutofit/>
          </a:bodyPr>
          <a:lstStyle/>
          <a:p>
            <a:pPr lvl="0"/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kategori</a:t>
            </a:r>
            <a:r>
              <a:rPr lang="en-US" sz="1800" dirty="0" smtClean="0"/>
              <a:t> </a:t>
            </a:r>
            <a:r>
              <a:rPr lang="en-US" sz="1800" dirty="0" err="1" smtClean="0"/>
              <a:t>digabung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panggung</a:t>
            </a:r>
            <a:r>
              <a:rPr lang="en-US" sz="1800" dirty="0" smtClean="0"/>
              <a:t> / </a:t>
            </a:r>
            <a:r>
              <a:rPr lang="en-US" sz="1800" dirty="0" err="1" smtClean="0"/>
              <a:t>tempat</a:t>
            </a:r>
            <a:r>
              <a:rPr lang="en-US" sz="1800" dirty="0" smtClean="0"/>
              <a:t> </a:t>
            </a:r>
            <a:r>
              <a:rPr lang="en-US" sz="1800" dirty="0" err="1" smtClean="0"/>
              <a:t>ujian</a:t>
            </a:r>
            <a:r>
              <a:rPr lang="en-US" sz="1800" dirty="0" smtClean="0"/>
              <a:t> </a:t>
            </a:r>
            <a:r>
              <a:rPr lang="en-US" sz="1800" dirty="0" err="1" smtClean="0"/>
              <a:t>dengan</a:t>
            </a:r>
            <a:r>
              <a:rPr lang="en-US" sz="1800" dirty="0" smtClean="0"/>
              <a:t> </a:t>
            </a:r>
            <a:r>
              <a:rPr lang="en-US" sz="1800" dirty="0" err="1" smtClean="0"/>
              <a:t>penilaian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2 </a:t>
            </a:r>
            <a:r>
              <a:rPr lang="en-US" sz="1800" dirty="0" err="1" smtClean="0"/>
              <a:t>dewan</a:t>
            </a:r>
            <a:r>
              <a:rPr lang="en-US" sz="1800" dirty="0" smtClean="0"/>
              <a:t> </a:t>
            </a:r>
            <a:r>
              <a:rPr lang="en-US" sz="1800" dirty="0" err="1" smtClean="0"/>
              <a:t>juri</a:t>
            </a:r>
            <a:r>
              <a:rPr lang="en-US" sz="1800" dirty="0" smtClean="0"/>
              <a:t> </a:t>
            </a:r>
          </a:p>
          <a:p>
            <a:pPr lvl="0"/>
            <a:r>
              <a:rPr lang="id-ID" sz="1800" dirty="0" smtClean="0"/>
              <a:t>MC akan memanggil nomor dan nama peserta</a:t>
            </a:r>
            <a:endParaRPr lang="en-US" sz="1800" dirty="0" smtClean="0"/>
          </a:p>
          <a:p>
            <a:pPr lvl="0"/>
            <a:r>
              <a:rPr lang="id-ID" sz="1800" dirty="0" smtClean="0"/>
              <a:t>Peserta langsung menuju MC dan mengambil salah satu amplop yang ada dihadapan MC dan diberikan kepada </a:t>
            </a:r>
            <a:r>
              <a:rPr lang="en-US" sz="1800" dirty="0" err="1" smtClean="0"/>
              <a:t>dewan</a:t>
            </a:r>
            <a:r>
              <a:rPr lang="en-US" sz="1800" dirty="0" smtClean="0"/>
              <a:t> </a:t>
            </a:r>
            <a:r>
              <a:rPr lang="en-US" sz="1800" dirty="0" err="1" smtClean="0"/>
              <a:t>Juri</a:t>
            </a:r>
            <a:r>
              <a:rPr lang="en-US" sz="1800" dirty="0" smtClean="0"/>
              <a:t>. </a:t>
            </a:r>
          </a:p>
          <a:p>
            <a:pPr lvl="0"/>
            <a:r>
              <a:rPr lang="id-ID" sz="1800" dirty="0" smtClean="0"/>
              <a:t>Peserta duduk dikursi </a:t>
            </a:r>
            <a:r>
              <a:rPr lang="en-US" sz="1800" dirty="0" err="1" smtClean="0"/>
              <a:t>Ujian</a:t>
            </a:r>
            <a:r>
              <a:rPr lang="en-US" sz="1800" dirty="0" smtClean="0"/>
              <a:t> </a:t>
            </a:r>
          </a:p>
          <a:p>
            <a:pPr lvl="0"/>
            <a:r>
              <a:rPr lang="en-US" sz="1800" dirty="0" err="1" smtClean="0"/>
              <a:t>Dewan</a:t>
            </a:r>
            <a:r>
              <a:rPr lang="en-US" sz="1800" dirty="0" smtClean="0"/>
              <a:t> </a:t>
            </a:r>
            <a:r>
              <a:rPr lang="en-US" sz="1800" dirty="0" err="1" smtClean="0"/>
              <a:t>Juri</a:t>
            </a:r>
            <a:r>
              <a:rPr lang="id-ID" sz="1800" dirty="0" smtClean="0"/>
              <a:t> akan membuka dan membacakan isi amplop yang </a:t>
            </a:r>
            <a:r>
              <a:rPr lang="en-US" sz="1800" dirty="0" err="1" smtClean="0"/>
              <a:t>Berisi</a:t>
            </a:r>
            <a:r>
              <a:rPr lang="en-US" sz="1800" dirty="0" smtClean="0"/>
              <a:t> </a:t>
            </a:r>
            <a:r>
              <a:rPr lang="en-US" sz="1800" dirty="0" err="1" smtClean="0"/>
              <a:t>tiga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 : </a:t>
            </a:r>
            <a:r>
              <a:rPr lang="en-US" sz="1800" dirty="0" err="1" smtClean="0"/>
              <a:t>pertama</a:t>
            </a:r>
            <a:r>
              <a:rPr lang="en-US" sz="1800" dirty="0" smtClean="0"/>
              <a:t> </a:t>
            </a:r>
            <a:r>
              <a:rPr lang="en-US" sz="1800" dirty="0" err="1" smtClean="0"/>
              <a:t>membaca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surat</a:t>
            </a:r>
            <a:r>
              <a:rPr lang="en-US" sz="1800" dirty="0" smtClean="0"/>
              <a:t> </a:t>
            </a:r>
            <a:r>
              <a:rPr lang="en-US" sz="1800" dirty="0" err="1" smtClean="0"/>
              <a:t>penuh</a:t>
            </a:r>
            <a:r>
              <a:rPr lang="en-US" sz="1800" dirty="0" smtClean="0"/>
              <a:t>, </a:t>
            </a:r>
            <a:r>
              <a:rPr lang="en-US" sz="1800" dirty="0" err="1" smtClean="0"/>
              <a:t>kedua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lainnya</a:t>
            </a:r>
            <a:r>
              <a:rPr lang="en-US" sz="1800" dirty="0" smtClean="0"/>
              <a:t> </a:t>
            </a:r>
            <a:r>
              <a:rPr lang="en-US" sz="1800" dirty="0" err="1" smtClean="0"/>
              <a:t>melanjutkan</a:t>
            </a:r>
            <a:r>
              <a:rPr lang="en-US" sz="1800" dirty="0" smtClean="0"/>
              <a:t> </a:t>
            </a:r>
            <a:r>
              <a:rPr lang="en-US" sz="1800" dirty="0" err="1" smtClean="0"/>
              <a:t>ayat</a:t>
            </a:r>
            <a:r>
              <a:rPr lang="en-US" sz="1800" dirty="0" smtClean="0"/>
              <a:t> ( 5 </a:t>
            </a:r>
            <a:r>
              <a:rPr lang="en-US" sz="1800" dirty="0" err="1" smtClean="0"/>
              <a:t>ayat</a:t>
            </a:r>
            <a:r>
              <a:rPr lang="en-US" sz="1800" dirty="0" smtClean="0"/>
              <a:t> )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ketiga</a:t>
            </a:r>
            <a:r>
              <a:rPr lang="en-US" sz="1800" dirty="0" smtClean="0"/>
              <a:t> </a:t>
            </a:r>
            <a:r>
              <a:rPr lang="en-US" sz="1800" dirty="0" err="1" smtClean="0"/>
              <a:t>menyambung</a:t>
            </a:r>
            <a:r>
              <a:rPr lang="en-US" sz="1800" dirty="0" smtClean="0"/>
              <a:t> </a:t>
            </a:r>
            <a:r>
              <a:rPr lang="en-US" sz="1800" dirty="0" err="1" smtClean="0"/>
              <a:t>surat</a:t>
            </a:r>
            <a:r>
              <a:rPr lang="en-US" sz="1800" dirty="0" smtClean="0"/>
              <a:t> (</a:t>
            </a:r>
            <a:r>
              <a:rPr lang="en-US" sz="1800" dirty="0" err="1" smtClean="0"/>
              <a:t>sesuai</a:t>
            </a:r>
            <a:r>
              <a:rPr lang="en-US" sz="1800" dirty="0" smtClean="0"/>
              <a:t> </a:t>
            </a:r>
            <a:r>
              <a:rPr lang="en-US" sz="1800" dirty="0" err="1" smtClean="0"/>
              <a:t>urutan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an-</a:t>
            </a:r>
            <a:r>
              <a:rPr lang="en-US" sz="1800" dirty="0" err="1" smtClean="0"/>
              <a:t>Naba</a:t>
            </a:r>
            <a:r>
              <a:rPr lang="en-US" sz="1800" dirty="0" smtClean="0"/>
              <a:t> </a:t>
            </a:r>
            <a:r>
              <a:rPr lang="en-US" sz="1800" dirty="0" err="1" smtClean="0"/>
              <a:t>s.d</a:t>
            </a:r>
            <a:r>
              <a:rPr lang="en-US" sz="1800" dirty="0" smtClean="0"/>
              <a:t> an-</a:t>
            </a:r>
            <a:r>
              <a:rPr lang="en-US" sz="1800" dirty="0" err="1" smtClean="0"/>
              <a:t>Nas</a:t>
            </a:r>
            <a:r>
              <a:rPr lang="en-US" sz="1800" dirty="0" smtClean="0"/>
              <a:t>)</a:t>
            </a:r>
          </a:p>
          <a:p>
            <a:pPr lvl="0"/>
            <a:r>
              <a:rPr lang="id-ID" sz="1800" dirty="0" smtClean="0"/>
              <a:t>Peserta mengucapkan salam dan dilanjutkan dengan</a:t>
            </a:r>
            <a:r>
              <a:rPr lang="en-US" sz="1800" dirty="0" smtClean="0"/>
              <a:t> </a:t>
            </a:r>
            <a:r>
              <a:rPr lang="en-US" sz="1800" dirty="0" err="1" smtClean="0"/>
              <a:t>menjawab</a:t>
            </a:r>
            <a:r>
              <a:rPr lang="en-US" sz="1800" dirty="0" smtClean="0"/>
              <a:t> </a:t>
            </a:r>
            <a:r>
              <a:rPr lang="en-US" sz="1800" dirty="0" err="1" smtClean="0"/>
              <a:t>semua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id-ID" sz="1800" dirty="0" smtClean="0"/>
              <a:t>mulai dengan ta’awudz dan basmallah dan diakhiri dengan shodaqollahul ‘Adziim.</a:t>
            </a:r>
            <a:endParaRPr lang="en-US" sz="1800" dirty="0" smtClean="0"/>
          </a:p>
          <a:p>
            <a:pPr lvl="0"/>
            <a:r>
              <a:rPr lang="en-US" sz="1800" dirty="0" err="1" smtClean="0"/>
              <a:t>Dewan</a:t>
            </a:r>
            <a:r>
              <a:rPr lang="en-US" sz="1800" dirty="0" smtClean="0"/>
              <a:t> </a:t>
            </a:r>
            <a:r>
              <a:rPr lang="en-US" sz="1800" dirty="0" err="1" smtClean="0"/>
              <a:t>juri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memberikan</a:t>
            </a:r>
            <a:r>
              <a:rPr lang="en-US" sz="1800" dirty="0" smtClean="0"/>
              <a:t> </a:t>
            </a:r>
            <a:r>
              <a:rPr lang="en-US" sz="1800" dirty="0" err="1" smtClean="0"/>
              <a:t>isyarat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ketukan</a:t>
            </a:r>
            <a:r>
              <a:rPr lang="en-US" sz="1800" dirty="0" smtClean="0"/>
              <a:t> </a:t>
            </a:r>
            <a:r>
              <a:rPr lang="en-US" sz="1800" dirty="0" err="1" smtClean="0"/>
              <a:t>jika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jawaban</a:t>
            </a:r>
            <a:r>
              <a:rPr lang="en-US" sz="1800" dirty="0" smtClean="0"/>
              <a:t> yang </a:t>
            </a:r>
            <a:r>
              <a:rPr lang="en-US" sz="1800" dirty="0" err="1" smtClean="0"/>
              <a:t>salah</a:t>
            </a:r>
            <a:r>
              <a:rPr lang="en-US" sz="1800" dirty="0" smtClean="0"/>
              <a:t> </a:t>
            </a:r>
            <a:r>
              <a:rPr lang="en-US" sz="1800" dirty="0" err="1" smtClean="0"/>
              <a:t>maksimal</a:t>
            </a:r>
            <a:r>
              <a:rPr lang="en-US" sz="1800" dirty="0" smtClean="0"/>
              <a:t> 3 kali </a:t>
            </a:r>
            <a:r>
              <a:rPr lang="en-US" sz="1800" dirty="0" err="1" smtClean="0"/>
              <a:t>salah</a:t>
            </a:r>
            <a:r>
              <a:rPr lang="en-US" sz="1800" dirty="0" smtClean="0"/>
              <a:t>,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dua</a:t>
            </a:r>
            <a:r>
              <a:rPr lang="en-US" sz="1800" dirty="0" smtClean="0"/>
              <a:t> </a:t>
            </a:r>
            <a:r>
              <a:rPr lang="en-US" sz="1800" dirty="0" err="1" smtClean="0"/>
              <a:t>ketukan</a:t>
            </a:r>
            <a:r>
              <a:rPr lang="en-US" sz="1800" dirty="0" smtClean="0"/>
              <a:t> </a:t>
            </a:r>
            <a:r>
              <a:rPr lang="en-US" sz="1800" dirty="0" err="1" smtClean="0"/>
              <a:t>tanda</a:t>
            </a:r>
            <a:r>
              <a:rPr lang="en-US" sz="1800" dirty="0" smtClean="0"/>
              <a:t> </a:t>
            </a:r>
            <a:r>
              <a:rPr lang="en-US" sz="1800" dirty="0" err="1" smtClean="0"/>
              <a:t>pertanyaan</a:t>
            </a:r>
            <a:r>
              <a:rPr lang="en-US" sz="1800" dirty="0" smtClean="0"/>
              <a:t> </a:t>
            </a:r>
            <a:r>
              <a:rPr lang="en-US" sz="1800" dirty="0" err="1" smtClean="0"/>
              <a:t>berikutnya</a:t>
            </a:r>
            <a:r>
              <a:rPr lang="en-US" sz="1800" dirty="0" smtClean="0"/>
              <a:t>. </a:t>
            </a:r>
          </a:p>
          <a:p>
            <a:r>
              <a:rPr lang="id-ID" sz="1800" dirty="0" smtClean="0"/>
              <a:t>MC kemudian mempersilahkan peserta mengucapkan salam dan meninggalkan kursi ujian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123497"/>
            <a:ext cx="1216306" cy="12011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Left Arrow Callout 6"/>
          <p:cNvSpPr/>
          <p:nvPr/>
        </p:nvSpPr>
        <p:spPr>
          <a:xfrm>
            <a:off x="7162800" y="762000"/>
            <a:ext cx="1371600" cy="4191000"/>
          </a:xfrm>
          <a:prstGeom prst="leftArrowCallou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vert"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Kriteria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Penilaian</a:t>
            </a:r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en-US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609600" y="838200"/>
          <a:ext cx="6477000" cy="5257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2420"/>
                <a:gridCol w="3655580"/>
                <a:gridCol w="2159000"/>
              </a:tblGrid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Kriteria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Penilaian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Skor</a:t>
                      </a:r>
                      <a:endParaRPr lang="en-US" sz="2400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Fashohah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30</a:t>
                      </a:r>
                      <a:endParaRPr lang="en-US" sz="2400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Kelancaran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</a:t>
                      </a:r>
                      <a:endParaRPr lang="en-US" sz="2400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Lagu</a:t>
                      </a:r>
                      <a:r>
                        <a:rPr lang="en-US" sz="2400" dirty="0" smtClean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20</a:t>
                      </a:r>
                      <a:endParaRPr lang="en-US" sz="2400" dirty="0"/>
                    </a:p>
                  </a:txBody>
                  <a:tcPr/>
                </a:tc>
              </a:tr>
              <a:tr h="8763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/>
                        <a:t>Adab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10</a:t>
                      </a:r>
                      <a:endParaRPr lang="en-US" sz="2400" dirty="0"/>
                    </a:p>
                  </a:txBody>
                  <a:tcPr/>
                </a:tc>
              </a:tr>
              <a:tr h="876300">
                <a:tc gridSpan="3">
                  <a:txBody>
                    <a:bodyPr/>
                    <a:lstStyle/>
                    <a:p>
                      <a:r>
                        <a:rPr lang="en-US" sz="2400" b="1" spc="600" dirty="0" smtClean="0"/>
                        <a:t>     Total</a:t>
                      </a:r>
                      <a:r>
                        <a:rPr lang="en-US" sz="2400" b="1" spc="600" baseline="0" dirty="0" smtClean="0"/>
                        <a:t> </a:t>
                      </a:r>
                      <a:r>
                        <a:rPr lang="en-US" sz="2400" b="1" spc="600" baseline="0" dirty="0" err="1" smtClean="0"/>
                        <a:t>Skor</a:t>
                      </a:r>
                      <a:r>
                        <a:rPr lang="en-US" sz="2400" b="1" spc="600" baseline="0" dirty="0" smtClean="0"/>
                        <a:t>               </a:t>
                      </a:r>
                      <a:r>
                        <a:rPr lang="en-US" sz="2400" b="1" spc="300" baseline="0" dirty="0" smtClean="0"/>
                        <a:t>100</a:t>
                      </a:r>
                      <a:endParaRPr lang="en-US" sz="2400" b="1" spc="3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asil gambar untuk aliya.competitio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2893" y="5123497"/>
            <a:ext cx="1216306" cy="120110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6096000" cy="114300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 smtClean="0"/>
              <a:t>Pemenang</a:t>
            </a:r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838200" y="1600200"/>
          <a:ext cx="63246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074" name="Picture 2" descr="Hasil gambar untuk PEMENA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086600" y="381000"/>
            <a:ext cx="1749425" cy="19830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8BFE2AB-505C-4CCB-BAA9-26075A7637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graphicEl>
                                              <a:dgm id="{C8BFE2AB-505C-4CCB-BAA9-26075A7637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8A30F9E-B1DA-40C3-8EB8-5F9099EFAB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graphicEl>
                                              <a:dgm id="{F8A30F9E-B1DA-40C3-8EB8-5F9099EFAB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7F34C2B-3F54-4FC1-8EC0-3EFC083BA1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graphicEl>
                                              <a:dgm id="{87F34C2B-3F54-4FC1-8EC0-3EFC083BA1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FD99A374-F7D6-4D0B-801A-173F0292418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graphicEl>
                                              <a:dgm id="{FD99A374-F7D6-4D0B-801A-173F0292418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DF037509-82D6-4760-A152-798D2C8654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graphicEl>
                                              <a:dgm id="{DF037509-82D6-4760-A152-798D2C8654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9049768-1193-42E1-9139-CEFF1ADE22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graphicEl>
                                              <a:dgm id="{79049768-1193-42E1-9139-CEFF1ADE22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708</Words>
  <Application>Microsoft Office PowerPoint</Application>
  <PresentationFormat>On-screen Show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Muqoddimah</vt:lpstr>
      <vt:lpstr>Syarat Peserta</vt:lpstr>
      <vt:lpstr>Teknis Lomba</vt:lpstr>
      <vt:lpstr>Teknis Babak Penyisihan </vt:lpstr>
      <vt:lpstr>Teknis Babak Penyisihan </vt:lpstr>
      <vt:lpstr>Teknis Babak Final </vt:lpstr>
      <vt:lpstr>Slide 8</vt:lpstr>
      <vt:lpstr>Pemenang</vt:lpstr>
      <vt:lpstr>Dewan Juri</vt:lpstr>
      <vt:lpstr>مع النّجاح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PC2_IKHWAN</dc:creator>
  <cp:lastModifiedBy>IHWAN-01</cp:lastModifiedBy>
  <cp:revision>17</cp:revision>
  <dcterms:created xsi:type="dcterms:W3CDTF">2017-10-10T02:22:57Z</dcterms:created>
  <dcterms:modified xsi:type="dcterms:W3CDTF">2017-10-15T02:27:30Z</dcterms:modified>
</cp:coreProperties>
</file>