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3" r:id="rId4"/>
    <p:sldId id="258" r:id="rId5"/>
    <p:sldId id="259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5" autoAdjust="0"/>
    <p:restoredTop sz="94570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655084-1C39-4E18-8A44-3851CE5B8332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B141D-BF55-4A65-8B07-A166CD42AB7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25F51-6E03-48E8-BC11-57FF4D365F59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64854-A673-40A0-8402-2E37AF28B762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64854-A673-40A0-8402-2E37AF28B762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8A02DF-8E20-495F-B1DB-331AF8B95FE5}" type="datetimeFigureOut">
              <a:rPr lang="id-ID" smtClean="0"/>
              <a:pPr/>
              <a:t>13/10/2017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2BCA4A-DCFD-480D-9F1B-ACF9ECDED4E4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LOMBA MEWARNAI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ALIYA.COM</a:t>
            </a:r>
          </a:p>
          <a:p>
            <a:r>
              <a:rPr lang="id-ID" dirty="0" smtClean="0"/>
              <a:t>SDIT ALIYA 2017</a:t>
            </a:r>
          </a:p>
          <a:p>
            <a:endParaRPr lang="id-ID" dirty="0" smtClean="0"/>
          </a:p>
          <a:p>
            <a:r>
              <a:rPr lang="id-ID" dirty="0" smtClean="0"/>
              <a:t>Sabtu, 28 Oktober 2017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Syarat Peserta Lomba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id-ID" sz="2800" dirty="0" smtClean="0"/>
          </a:p>
          <a:p>
            <a:pPr lvl="0"/>
            <a:r>
              <a:rPr lang="id-ID" sz="2800" dirty="0" smtClean="0"/>
              <a:t>Biaya Pendaftaran Rp 30.000,- / Peserta </a:t>
            </a:r>
          </a:p>
          <a:p>
            <a:r>
              <a:rPr lang="id-ID" sz="2800" dirty="0" smtClean="0"/>
              <a:t>Peserta lomba </a:t>
            </a:r>
            <a:r>
              <a:rPr lang="id-ID" sz="900" dirty="0" smtClean="0"/>
              <a:t> </a:t>
            </a:r>
            <a:r>
              <a:rPr lang="id-ID" sz="2800" dirty="0" smtClean="0"/>
              <a:t>kelas 1-2 SD </a:t>
            </a:r>
          </a:p>
          <a:p>
            <a:pPr lvl="0"/>
            <a:r>
              <a:rPr lang="id-ID" sz="2800" dirty="0" smtClean="0"/>
              <a:t>Peserta harus datang 15 menit sebelum lomba dimulai</a:t>
            </a:r>
            <a:endParaRPr lang="id-ID" sz="2400" dirty="0" smtClean="0"/>
          </a:p>
          <a:p>
            <a:pPr lvl="0"/>
            <a:r>
              <a:rPr lang="id-ID" sz="2800" dirty="0" smtClean="0"/>
              <a:t>Peseta wajib daftar ulang pada hari pelaksanaan lomba pada pukul 07.00 – 07.30 WIB.</a:t>
            </a:r>
          </a:p>
          <a:p>
            <a:pPr lvl="0"/>
            <a:endParaRPr lang="id-ID" sz="2800" dirty="0" smtClean="0"/>
          </a:p>
          <a:p>
            <a:pPr lvl="0"/>
            <a:endParaRPr lang="id-ID" sz="2400" dirty="0" smtClean="0"/>
          </a:p>
          <a:p>
            <a:pPr lvl="2" algn="just">
              <a:buNone/>
            </a:pPr>
            <a:endParaRPr lang="id-ID" sz="1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Ketentuan Lomba: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8429684" cy="4929222"/>
          </a:xfrm>
        </p:spPr>
        <p:txBody>
          <a:bodyPr>
            <a:noAutofit/>
          </a:bodyPr>
          <a:lstStyle/>
          <a:p>
            <a:pPr lvl="0"/>
            <a:r>
              <a:rPr lang="id-ID" sz="1800" dirty="0" smtClean="0"/>
              <a:t>Waktu pengerjaan 120 menit</a:t>
            </a:r>
          </a:p>
          <a:p>
            <a:pPr lvl="0"/>
            <a:r>
              <a:rPr lang="id-ID" sz="1800" dirty="0" smtClean="0"/>
              <a:t>Ukuran gambar F4 (gambar disediakan panitia)</a:t>
            </a:r>
          </a:p>
          <a:p>
            <a:pPr lvl="0"/>
            <a:r>
              <a:rPr lang="id-ID" sz="1800" dirty="0" smtClean="0"/>
              <a:t>Media </a:t>
            </a:r>
            <a:r>
              <a:rPr lang="id-ID" sz="1800" dirty="0" smtClean="0"/>
              <a:t> </a:t>
            </a:r>
            <a:r>
              <a:rPr lang="id-ID" sz="1800" dirty="0" smtClean="0"/>
              <a:t>crayon </a:t>
            </a:r>
            <a:r>
              <a:rPr lang="id-ID" sz="1800" dirty="0" smtClean="0"/>
              <a:t>dengan </a:t>
            </a:r>
            <a:r>
              <a:rPr lang="id-ID" sz="1800" dirty="0" smtClean="0"/>
              <a:t>12 warna merk grebel disediakan panitia</a:t>
            </a:r>
          </a:p>
          <a:p>
            <a:pPr lvl="0"/>
            <a:r>
              <a:rPr lang="id-ID" sz="1800" dirty="0" smtClean="0"/>
              <a:t>Peserta diperbolehkan membawa crayon lebih dari 12 warna dengan merk </a:t>
            </a:r>
            <a:r>
              <a:rPr lang="id-ID" sz="1800" b="1" dirty="0" smtClean="0"/>
              <a:t>grebel </a:t>
            </a:r>
          </a:p>
          <a:p>
            <a:pPr lvl="0"/>
            <a:r>
              <a:rPr lang="id-ID" sz="1800" dirty="0" smtClean="0"/>
              <a:t>Untuk penggunaan carandas, pilox dan glipter tidak diperbolehkan</a:t>
            </a:r>
          </a:p>
          <a:p>
            <a:pPr lvl="0"/>
            <a:r>
              <a:rPr lang="id-ID" sz="1800" dirty="0" smtClean="0"/>
              <a:t>Pengumuman pemenang akan diberitahukan setelah pelaksanaan lomba selesai</a:t>
            </a:r>
          </a:p>
          <a:p>
            <a:r>
              <a:rPr lang="id-ID" sz="1800" dirty="0" smtClean="0"/>
              <a:t>Peserta yang terlambat datang tidak mendapatkan penambahan waktu.</a:t>
            </a: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id-ID" sz="1800" dirty="0" smtClean="0"/>
              <a:t>Peserta dilarang memulai lomba sebelum ada aba-aba dari panitia dan apabila terdapat kecurangan dari peserta maka akan didiskualifikasi.</a:t>
            </a:r>
          </a:p>
          <a:p>
            <a:pPr lvl="0"/>
            <a:r>
              <a:rPr lang="id-ID" sz="1800" dirty="0" smtClean="0"/>
              <a:t>Peserta tidak boleh meninggalkan tempat lomba saat perlombaan berlangsung (kecuali ke toilet)</a:t>
            </a:r>
          </a:p>
          <a:p>
            <a:pPr lvl="0"/>
            <a:r>
              <a:rPr lang="id-ID" sz="1800" dirty="0" smtClean="0"/>
              <a:t>Peserta tidak diperbolehkan dibantu orang lain saat pelaksanaan lomba berlangsung</a:t>
            </a:r>
          </a:p>
          <a:p>
            <a:pPr lvl="0"/>
            <a:r>
              <a:rPr lang="id-ID" sz="1800" dirty="0" smtClean="0"/>
              <a:t> Peserta dilarang meminjam perlengkapan lomba selama acara lomba berlangsung</a:t>
            </a:r>
          </a:p>
          <a:p>
            <a:pPr lvl="0"/>
            <a:r>
              <a:rPr lang="id-ID" sz="1800" dirty="0" smtClean="0"/>
              <a:t>Terdiri atas 2 dewan juri</a:t>
            </a:r>
          </a:p>
          <a:p>
            <a:pPr lvl="0"/>
            <a:r>
              <a:rPr lang="id-ID" sz="1800" dirty="0" smtClean="0"/>
              <a:t>Keputusan dewan juri tidak dapat diganggu gugat</a:t>
            </a:r>
          </a:p>
          <a:p>
            <a:endParaRPr lang="id-ID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KRITERIA PENILAIAN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dirty="0" smtClean="0"/>
              <a:t>Penilaian dilakukan oleh juri yang berpengalaman dibidang mewarnai dan menggambar dan didampingi oleh panitia lomba. Keputusan juri tidak dapat diganggu gugat. Kriteria penilaian meliputi :</a:t>
            </a:r>
          </a:p>
          <a:p>
            <a:pPr algn="just">
              <a:buNone/>
            </a:pPr>
            <a:r>
              <a:rPr lang="id-ID" dirty="0" smtClean="0"/>
              <a:t>a. Komposisi warna</a:t>
            </a:r>
          </a:p>
          <a:p>
            <a:pPr algn="just">
              <a:buNone/>
            </a:pPr>
            <a:r>
              <a:rPr lang="id-ID" dirty="0" smtClean="0"/>
              <a:t>b. Kreativitas</a:t>
            </a:r>
          </a:p>
          <a:p>
            <a:pPr algn="just">
              <a:buNone/>
            </a:pPr>
            <a:r>
              <a:rPr lang="id-ID" dirty="0" smtClean="0"/>
              <a:t>c. Kerapihan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JUARA LOMBA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Juara I                         : Piala + Uang Tunai</a:t>
            </a:r>
          </a:p>
          <a:p>
            <a:r>
              <a:rPr lang="id-ID" dirty="0" smtClean="0"/>
              <a:t>Juara II                        : Piala + Uang Tunai</a:t>
            </a:r>
          </a:p>
          <a:p>
            <a:r>
              <a:rPr lang="id-ID" dirty="0" smtClean="0"/>
              <a:t>Juara III                       : Piala + Uang Tunai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</TotalTime>
  <Words>162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LOMBA MEWARNAI</vt:lpstr>
      <vt:lpstr>Syarat Peserta Lomba :</vt:lpstr>
      <vt:lpstr>Ketentuan Lomba: </vt:lpstr>
      <vt:lpstr>KRITERIA PENILAIAN</vt:lpstr>
      <vt:lpstr>JUARA LOMBA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LOMBA MEWARNAI</dc:title>
  <dc:creator>Lenovo</dc:creator>
  <cp:lastModifiedBy>IHWAN-01</cp:lastModifiedBy>
  <cp:revision>10</cp:revision>
  <dcterms:created xsi:type="dcterms:W3CDTF">2017-10-10T04:46:43Z</dcterms:created>
  <dcterms:modified xsi:type="dcterms:W3CDTF">2017-10-13T00:27:55Z</dcterms:modified>
</cp:coreProperties>
</file>