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56" r:id="rId2"/>
    <p:sldId id="257" r:id="rId3"/>
    <p:sldId id="258" r:id="rId4"/>
    <p:sldId id="264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FE40AB-989B-4D08-AB58-D50D3C4F44E2}" type="datetimeFigureOut">
              <a:rPr lang="id-ID" smtClean="0"/>
              <a:pPr/>
              <a:t>15/10/2017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5DF564-E40B-4B84-A42E-EF802C724A84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DF564-E40B-4B84-A42E-EF802C724A84}" type="slidenum">
              <a:rPr lang="id-ID" smtClean="0"/>
              <a:pPr/>
              <a:t>1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DEFB1C6-2212-498A-A135-7E011BB0A7E9}" type="datetimeFigureOut">
              <a:rPr lang="id-ID" smtClean="0"/>
              <a:pPr/>
              <a:t>15/10/2017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DD98716-3D6F-480D-B805-452F0F881DF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EFB1C6-2212-498A-A135-7E011BB0A7E9}" type="datetimeFigureOut">
              <a:rPr lang="id-ID" smtClean="0"/>
              <a:pPr/>
              <a:t>15/10/2017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D98716-3D6F-480D-B805-452F0F881DF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EFB1C6-2212-498A-A135-7E011BB0A7E9}" type="datetimeFigureOut">
              <a:rPr lang="id-ID" smtClean="0"/>
              <a:pPr/>
              <a:t>15/10/2017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D98716-3D6F-480D-B805-452F0F881DF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EFB1C6-2212-498A-A135-7E011BB0A7E9}" type="datetimeFigureOut">
              <a:rPr lang="id-ID" smtClean="0"/>
              <a:pPr/>
              <a:t>15/10/2017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D98716-3D6F-480D-B805-452F0F881DF8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EFB1C6-2212-498A-A135-7E011BB0A7E9}" type="datetimeFigureOut">
              <a:rPr lang="id-ID" smtClean="0"/>
              <a:pPr/>
              <a:t>15/10/2017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D98716-3D6F-480D-B805-452F0F881DF8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EFB1C6-2212-498A-A135-7E011BB0A7E9}" type="datetimeFigureOut">
              <a:rPr lang="id-ID" smtClean="0"/>
              <a:pPr/>
              <a:t>15/10/2017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D98716-3D6F-480D-B805-452F0F881DF8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EFB1C6-2212-498A-A135-7E011BB0A7E9}" type="datetimeFigureOut">
              <a:rPr lang="id-ID" smtClean="0"/>
              <a:pPr/>
              <a:t>15/10/2017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D98716-3D6F-480D-B805-452F0F881DF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EFB1C6-2212-498A-A135-7E011BB0A7E9}" type="datetimeFigureOut">
              <a:rPr lang="id-ID" smtClean="0"/>
              <a:pPr/>
              <a:t>15/10/2017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D98716-3D6F-480D-B805-452F0F881DF8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EFB1C6-2212-498A-A135-7E011BB0A7E9}" type="datetimeFigureOut">
              <a:rPr lang="id-ID" smtClean="0"/>
              <a:pPr/>
              <a:t>15/10/2017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D98716-3D6F-480D-B805-452F0F881DF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DEFB1C6-2212-498A-A135-7E011BB0A7E9}" type="datetimeFigureOut">
              <a:rPr lang="id-ID" smtClean="0"/>
              <a:pPr/>
              <a:t>15/10/2017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D98716-3D6F-480D-B805-452F0F881DF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DEFB1C6-2212-498A-A135-7E011BB0A7E9}" type="datetimeFigureOut">
              <a:rPr lang="id-ID" smtClean="0"/>
              <a:pPr/>
              <a:t>15/10/2017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DD98716-3D6F-480D-B805-452F0F881DF8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DEFB1C6-2212-498A-A135-7E011BB0A7E9}" type="datetimeFigureOut">
              <a:rPr lang="id-ID" smtClean="0"/>
              <a:pPr/>
              <a:t>15/10/2017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DD98716-3D6F-480D-B805-452F0F881DF8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50004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KETENTUAN TEKNIS LOMBA SENAM PRAMUKA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642910" y="1785926"/>
            <a:ext cx="800105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A.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Ketentuan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Pokok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Lomba</a:t>
            </a:r>
            <a:endParaRPr lang="id-ID" sz="2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Peserta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adalah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Pramuka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Penggalang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 SD/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Sederajat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yang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aktif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di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Gugus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Depannya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;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Jumlah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Peserta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dalam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Satu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Tim/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Regu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8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orang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jika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jumlah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peserta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kurang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dari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8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orang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dalam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satu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regu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akan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di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kenakan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penalti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Komposisi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setiap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Tim/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Regu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adalah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4pa/4pi, 5pa/3pi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atau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3pa/5pi.</a:t>
            </a:r>
            <a:endParaRPr lang="id-ID" sz="2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Memakai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seragam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Pakaian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Dinas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Lapangan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(PDL)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atau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pakaian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olahraga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dan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memakai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aksesoris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sesuai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ketentuan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Jika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aksesoris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jatuh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aka nada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pengurangan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point.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Durasi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waktu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yang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ditentukan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sesuai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dengan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musik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pengiring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senam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pramuka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kurang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lebih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15 </a:t>
            </a:r>
            <a:r>
              <a:rPr lang="en-US" sz="2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menit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  <a:endParaRPr lang="id-ID" sz="2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857232"/>
            <a:ext cx="8229600" cy="514353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/>
              <a:t>B.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Pemanggilan</a:t>
            </a:r>
            <a:endParaRPr lang="id-ID" dirty="0"/>
          </a:p>
          <a:p>
            <a:r>
              <a:rPr lang="en-US" dirty="0" err="1"/>
              <a:t>Regu</a:t>
            </a:r>
            <a:r>
              <a:rPr lang="en-US" dirty="0"/>
              <a:t> yang </a:t>
            </a:r>
            <a:r>
              <a:rPr lang="en-US" dirty="0" err="1"/>
              <a:t>dipanggil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persiapan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persiapan</a:t>
            </a:r>
            <a:r>
              <a:rPr lang="en-US" dirty="0"/>
              <a:t> (DP), </a:t>
            </a:r>
            <a:r>
              <a:rPr lang="en-US" dirty="0" err="1"/>
              <a:t>menunggu</a:t>
            </a:r>
            <a:r>
              <a:rPr lang="en-US" dirty="0"/>
              <a:t> </a:t>
            </a:r>
            <a:r>
              <a:rPr lang="en-US" dirty="0" err="1"/>
              <a:t>pemanggilan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tampil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menyerahkan</a:t>
            </a:r>
            <a:r>
              <a:rPr lang="en-US" dirty="0"/>
              <a:t> </a:t>
            </a:r>
            <a:r>
              <a:rPr lang="en-US" dirty="0" err="1"/>
              <a:t>kartu</a:t>
            </a:r>
            <a:r>
              <a:rPr lang="en-US" dirty="0"/>
              <a:t> </a:t>
            </a:r>
            <a:r>
              <a:rPr lang="en-US" dirty="0" err="1"/>
              <a:t>lomba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petugas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cap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tanda</a:t>
            </a:r>
            <a:r>
              <a:rPr lang="en-US" dirty="0"/>
              <a:t> </a:t>
            </a:r>
            <a:r>
              <a:rPr lang="en-US" dirty="0" err="1"/>
              <a:t>tangani</a:t>
            </a:r>
            <a:r>
              <a:rPr lang="en-US" dirty="0"/>
              <a:t>. </a:t>
            </a:r>
            <a:endParaRPr lang="id-ID" dirty="0"/>
          </a:p>
          <a:p>
            <a:r>
              <a:rPr lang="en-US" dirty="0" err="1"/>
              <a:t>Regu</a:t>
            </a:r>
            <a:r>
              <a:rPr lang="en-US" dirty="0"/>
              <a:t> yang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DP </a:t>
            </a:r>
            <a:r>
              <a:rPr lang="en-US" dirty="0" err="1"/>
              <a:t>sebanyak</a:t>
            </a:r>
            <a:r>
              <a:rPr lang="en-US" dirty="0"/>
              <a:t> 2 (</a:t>
            </a:r>
            <a:r>
              <a:rPr lang="en-US" dirty="0" err="1"/>
              <a:t>dua</a:t>
            </a:r>
            <a:r>
              <a:rPr lang="en-US" dirty="0"/>
              <a:t>) </a:t>
            </a:r>
            <a:r>
              <a:rPr lang="en-US" dirty="0" err="1"/>
              <a:t>regu</a:t>
            </a:r>
            <a:r>
              <a:rPr lang="en-US" dirty="0"/>
              <a:t> (DP 1 </a:t>
            </a:r>
            <a:r>
              <a:rPr lang="en-US" dirty="0" err="1"/>
              <a:t>dan</a:t>
            </a:r>
            <a:r>
              <a:rPr lang="en-US" dirty="0"/>
              <a:t> DP 2); </a:t>
            </a:r>
            <a:r>
              <a:rPr lang="en-US" dirty="0" err="1"/>
              <a:t>Regu</a:t>
            </a:r>
            <a:r>
              <a:rPr lang="en-US" dirty="0"/>
              <a:t> yang </a:t>
            </a:r>
            <a:r>
              <a:rPr lang="en-US" dirty="0" err="1"/>
              <a:t>masuk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persiapan</a:t>
            </a:r>
            <a:r>
              <a:rPr lang="en-US" dirty="0"/>
              <a:t> ke-2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instruksi-instruksi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pembina</a:t>
            </a:r>
            <a:r>
              <a:rPr lang="en-US" dirty="0"/>
              <a:t>  </a:t>
            </a:r>
            <a:r>
              <a:rPr lang="en-US" dirty="0" err="1"/>
              <a:t>pendamping</a:t>
            </a:r>
            <a:r>
              <a:rPr lang="en-US" dirty="0"/>
              <a:t>.</a:t>
            </a:r>
            <a:endParaRPr lang="id-ID" dirty="0"/>
          </a:p>
          <a:p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regu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tampil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pemanggilan</a:t>
            </a:r>
            <a:r>
              <a:rPr lang="en-US" dirty="0"/>
              <a:t> </a:t>
            </a:r>
            <a:r>
              <a:rPr lang="en-US" dirty="0" err="1"/>
              <a:t>sebanyak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kali,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penampilannya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dialihkan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penampilan</a:t>
            </a:r>
            <a:r>
              <a:rPr lang="en-US" dirty="0"/>
              <a:t> yang </a:t>
            </a:r>
            <a:r>
              <a:rPr lang="en-US" dirty="0" err="1"/>
              <a:t>terakhir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kenakan</a:t>
            </a:r>
            <a:r>
              <a:rPr lang="en-US" dirty="0"/>
              <a:t> </a:t>
            </a:r>
            <a:r>
              <a:rPr lang="en-US" dirty="0" err="1"/>
              <a:t>penalti</a:t>
            </a:r>
            <a:r>
              <a:rPr lang="en-US" dirty="0"/>
              <a:t>.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dialihkan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penampilan</a:t>
            </a:r>
            <a:r>
              <a:rPr lang="en-US" dirty="0"/>
              <a:t> </a:t>
            </a:r>
            <a:r>
              <a:rPr lang="en-US" dirty="0" err="1"/>
              <a:t>terakhir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tampil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dipanggil</a:t>
            </a:r>
            <a:r>
              <a:rPr lang="en-US" dirty="0"/>
              <a:t> </a:t>
            </a:r>
            <a:r>
              <a:rPr lang="en-US" dirty="0" err="1"/>
              <a:t>sebanyak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kali,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gugur</a:t>
            </a:r>
            <a:endParaRPr lang="id-ID" dirty="0"/>
          </a:p>
        </p:txBody>
      </p:sp>
    </p:spTree>
  </p:cSld>
  <p:clrMapOvr>
    <a:masterClrMapping/>
  </p:clrMapOvr>
  <p:transition>
    <p:wipe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571480"/>
            <a:ext cx="8229600" cy="57150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C. </a:t>
            </a:r>
            <a:r>
              <a:rPr lang="en-US" dirty="0" err="1"/>
              <a:t>Lokasi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Denah</a:t>
            </a:r>
            <a:r>
              <a:rPr lang="en-US" dirty="0"/>
              <a:t> </a:t>
            </a:r>
            <a:r>
              <a:rPr lang="en-US" dirty="0" err="1"/>
              <a:t>Lapangan</a:t>
            </a:r>
            <a:endParaRPr lang="id-ID" dirty="0"/>
          </a:p>
          <a:p>
            <a:r>
              <a:rPr lang="en-US" dirty="0" err="1"/>
              <a:t>Lokasi</a:t>
            </a:r>
            <a:r>
              <a:rPr lang="en-US" dirty="0"/>
              <a:t> </a:t>
            </a:r>
            <a:r>
              <a:rPr lang="en-US" dirty="0" err="1"/>
              <a:t>lomba</a:t>
            </a:r>
            <a:r>
              <a:rPr lang="en-US" dirty="0"/>
              <a:t> </a:t>
            </a:r>
            <a:r>
              <a:rPr lang="en-US" dirty="0" err="1"/>
              <a:t>bertempat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 </a:t>
            </a:r>
            <a:r>
              <a:rPr lang="en-US" dirty="0" err="1"/>
              <a:t>lapangan</a:t>
            </a:r>
            <a:r>
              <a:rPr lang="en-US" dirty="0"/>
              <a:t> Basket </a:t>
            </a:r>
            <a:r>
              <a:rPr lang="en-US" dirty="0" err="1"/>
              <a:t>Gedung</a:t>
            </a:r>
            <a:r>
              <a:rPr lang="en-US" dirty="0"/>
              <a:t> Ali Bin </a:t>
            </a:r>
            <a:r>
              <a:rPr lang="en-US" dirty="0" err="1"/>
              <a:t>Abi</a:t>
            </a:r>
            <a:r>
              <a:rPr lang="en-US" dirty="0"/>
              <a:t> </a:t>
            </a:r>
            <a:r>
              <a:rPr lang="en-US" dirty="0" err="1"/>
              <a:t>Thalib</a:t>
            </a:r>
            <a:r>
              <a:rPr lang="en-US" dirty="0"/>
              <a:t> </a:t>
            </a:r>
            <a:r>
              <a:rPr lang="en-US" dirty="0" err="1"/>
              <a:t>Depan</a:t>
            </a:r>
            <a:r>
              <a:rPr lang="en-US" dirty="0"/>
              <a:t> TKIT </a:t>
            </a:r>
            <a:r>
              <a:rPr lang="en-US" dirty="0" err="1"/>
              <a:t>Aliya</a:t>
            </a:r>
            <a:r>
              <a:rPr lang="en-US" dirty="0"/>
              <a:t>. 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lapangan</a:t>
            </a:r>
            <a:r>
              <a:rPr lang="en-US" dirty="0"/>
              <a:t> 8m x 6m.</a:t>
            </a:r>
            <a:endParaRPr lang="id-ID" dirty="0"/>
          </a:p>
          <a:p>
            <a:pPr>
              <a:buNone/>
            </a:pPr>
            <a:r>
              <a:rPr lang="en-US" dirty="0"/>
              <a:t>D.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Penilaian</a:t>
            </a:r>
            <a:endParaRPr lang="id-ID" dirty="0"/>
          </a:p>
          <a:p>
            <a:r>
              <a:rPr lang="en-US" dirty="0" err="1"/>
              <a:t>Penilaian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juri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regu</a:t>
            </a:r>
            <a:r>
              <a:rPr lang="en-US" dirty="0"/>
              <a:t> </a:t>
            </a:r>
            <a:r>
              <a:rPr lang="en-US" dirty="0" err="1"/>
              <a:t>memasuki</a:t>
            </a:r>
            <a:r>
              <a:rPr lang="en-US" dirty="0"/>
              <a:t> </a:t>
            </a:r>
            <a:r>
              <a:rPr lang="en-US" dirty="0" err="1"/>
              <a:t>lapangan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meninggalkan</a:t>
            </a:r>
            <a:r>
              <a:rPr lang="en-US" dirty="0"/>
              <a:t> </a:t>
            </a:r>
            <a:r>
              <a:rPr lang="en-US" dirty="0" err="1"/>
              <a:t>lapangan</a:t>
            </a:r>
            <a:r>
              <a:rPr lang="en-US" dirty="0"/>
              <a:t>. </a:t>
            </a:r>
            <a:r>
              <a:rPr lang="en-US" dirty="0" err="1"/>
              <a:t>Penilai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petugas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panitia</a:t>
            </a:r>
            <a:r>
              <a:rPr lang="en-US" dirty="0"/>
              <a:t> yang </a:t>
            </a:r>
            <a:r>
              <a:rPr lang="en-US" dirty="0" err="1"/>
              <a:t>ditunjuk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menilai</a:t>
            </a:r>
            <a:r>
              <a:rPr lang="en-US" dirty="0"/>
              <a:t> </a:t>
            </a:r>
            <a:r>
              <a:rPr lang="en-US" dirty="0" err="1"/>
              <a:t>kejadian-kejadian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 smtClean="0"/>
              <a:t>lapangan</a:t>
            </a:r>
            <a:r>
              <a:rPr lang="id-ID" dirty="0" smtClean="0"/>
              <a:t>.</a:t>
            </a:r>
            <a:r>
              <a:rPr lang="en-US" dirty="0" smtClean="0"/>
              <a:t>  </a:t>
            </a:r>
            <a:endParaRPr lang="id-ID" dirty="0"/>
          </a:p>
          <a:p>
            <a:r>
              <a:rPr lang="en-US" dirty="0" err="1"/>
              <a:t>Kriteria</a:t>
            </a:r>
            <a:r>
              <a:rPr lang="en-US" dirty="0"/>
              <a:t> </a:t>
            </a:r>
            <a:r>
              <a:rPr lang="en-US" dirty="0" err="1"/>
              <a:t>penilaian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 </a:t>
            </a:r>
            <a:endParaRPr lang="id-ID" dirty="0"/>
          </a:p>
          <a:p>
            <a:endParaRPr lang="id-ID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instruksi</a:t>
            </a:r>
            <a:r>
              <a:rPr lang="id-ID" dirty="0" smtClean="0"/>
              <a:t> dari pelatih/pendamping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regu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DP, -5 </a:t>
            </a:r>
            <a:r>
              <a:rPr lang="en-US" dirty="0" err="1" smtClean="0"/>
              <a:t>dari</a:t>
            </a:r>
            <a:r>
              <a:rPr lang="en-US" dirty="0" smtClean="0"/>
              <a:t> NA</a:t>
            </a:r>
            <a:endParaRPr lang="id-ID" dirty="0" smtClean="0"/>
          </a:p>
          <a:p>
            <a:pPr lvl="0"/>
            <a:r>
              <a:rPr lang="en-US" dirty="0" err="1" smtClean="0"/>
              <a:t>Menggati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, -10 </a:t>
            </a:r>
            <a:r>
              <a:rPr lang="en-US" dirty="0" err="1" smtClean="0"/>
              <a:t>dari</a:t>
            </a:r>
            <a:r>
              <a:rPr lang="en-US" dirty="0" smtClean="0"/>
              <a:t> NA</a:t>
            </a:r>
            <a:endParaRPr lang="id-ID" dirty="0" smtClean="0"/>
          </a:p>
          <a:p>
            <a:pPr lvl="0"/>
            <a:r>
              <a:rPr lang="en-US" dirty="0" err="1" smtClean="0"/>
              <a:t>Sakit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r>
              <a:rPr lang="en-US" dirty="0" smtClean="0"/>
              <a:t>, -20 </a:t>
            </a:r>
            <a:r>
              <a:rPr lang="en-US" dirty="0" err="1" smtClean="0"/>
              <a:t>dari</a:t>
            </a:r>
            <a:r>
              <a:rPr lang="en-US" dirty="0" smtClean="0"/>
              <a:t> NA</a:t>
            </a:r>
            <a:endParaRPr lang="id-ID" dirty="0" smtClean="0"/>
          </a:p>
          <a:p>
            <a:pPr lvl="0"/>
            <a:r>
              <a:rPr lang="en-US" dirty="0" err="1" smtClean="0"/>
              <a:t>Regu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tampil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pemanggilan</a:t>
            </a:r>
            <a:r>
              <a:rPr lang="en-US" dirty="0" smtClean="0"/>
              <a:t> </a:t>
            </a:r>
            <a:r>
              <a:rPr lang="en-US" dirty="0" err="1" smtClean="0"/>
              <a:t>sebanyak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kali </a:t>
            </a:r>
            <a:r>
              <a:rPr lang="id-ID" dirty="0" smtClean="0"/>
              <a:t>dianggap gugur/diskualifikasi</a:t>
            </a:r>
          </a:p>
          <a:p>
            <a:pPr lvl="0"/>
            <a:r>
              <a:rPr lang="en-US" dirty="0" err="1" smtClean="0"/>
              <a:t>Terjatuhnya</a:t>
            </a:r>
            <a:r>
              <a:rPr lang="en-US" dirty="0" smtClean="0"/>
              <a:t> </a:t>
            </a:r>
            <a:r>
              <a:rPr lang="en-US" dirty="0" err="1" smtClean="0"/>
              <a:t>aksesoris</a:t>
            </a:r>
            <a:r>
              <a:rPr lang="en-US" dirty="0" smtClean="0"/>
              <a:t> yang </a:t>
            </a:r>
            <a:r>
              <a:rPr lang="en-US" dirty="0" err="1" smtClean="0"/>
              <a:t>dipakai</a:t>
            </a:r>
            <a:r>
              <a:rPr lang="en-US" dirty="0" smtClean="0"/>
              <a:t>, -5 </a:t>
            </a:r>
            <a:r>
              <a:rPr lang="en-US" dirty="0" err="1" smtClean="0"/>
              <a:t>dari</a:t>
            </a:r>
            <a:r>
              <a:rPr lang="en-US" dirty="0" smtClean="0"/>
              <a:t> NA.</a:t>
            </a:r>
            <a:endParaRPr lang="id-ID" dirty="0" smtClean="0"/>
          </a:p>
          <a:p>
            <a:pPr lvl="0"/>
            <a:r>
              <a:rPr lang="en-US" dirty="0" err="1" smtClean="0"/>
              <a:t>Melebihi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pembatas</a:t>
            </a:r>
            <a:r>
              <a:rPr lang="en-US" dirty="0" smtClean="0"/>
              <a:t>, -5 </a:t>
            </a:r>
            <a:r>
              <a:rPr lang="en-US" dirty="0" err="1" smtClean="0"/>
              <a:t>dari</a:t>
            </a:r>
            <a:r>
              <a:rPr lang="en-US" dirty="0" smtClean="0"/>
              <a:t> NA</a:t>
            </a:r>
            <a:endParaRPr lang="id-ID" dirty="0" smtClean="0"/>
          </a:p>
          <a:p>
            <a:pPr lvl="0"/>
            <a:r>
              <a:rPr lang="id-ID" dirty="0" smtClean="0"/>
              <a:t>Jika peserta dalam regu tidak komplit masih bisa tampil minimal 6 peserta. Dengan pengurangan 15/peserta </a:t>
            </a:r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/>
            </a:r>
            <a:br>
              <a:rPr lang="id-ID" dirty="0" smtClean="0"/>
            </a:br>
            <a:r>
              <a:rPr lang="en-US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KETENTUAN PENGURANGAN NILAI PENALTI</a:t>
            </a:r>
            <a:r>
              <a:rPr lang="id-ID" dirty="0" smtClean="0"/>
              <a:t/>
            </a:r>
            <a:br>
              <a:rPr lang="id-ID" dirty="0" smtClean="0"/>
            </a:br>
            <a:endParaRPr lang="id-ID" dirty="0"/>
          </a:p>
        </p:txBody>
      </p:sp>
    </p:spTree>
  </p:cSld>
  <p:clrMapOvr>
    <a:masterClrMapping/>
  </p:clrMapOvr>
  <p:transition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/>
              <a:t>Ketepatan</a:t>
            </a:r>
            <a:r>
              <a:rPr lang="en-US" dirty="0"/>
              <a:t> </a:t>
            </a:r>
            <a:r>
              <a:rPr lang="en-US" dirty="0" err="1"/>
              <a:t>gerakan</a:t>
            </a:r>
            <a:endParaRPr lang="id-ID" dirty="0"/>
          </a:p>
          <a:p>
            <a:pPr lvl="0"/>
            <a:r>
              <a:rPr lang="en-US" dirty="0" err="1"/>
              <a:t>Keserasian</a:t>
            </a:r>
            <a:endParaRPr lang="id-ID" dirty="0"/>
          </a:p>
          <a:p>
            <a:pPr lvl="0"/>
            <a:r>
              <a:rPr lang="en-US" dirty="0" err="1"/>
              <a:t>Kekompakan</a:t>
            </a:r>
            <a:endParaRPr lang="id-ID" dirty="0"/>
          </a:p>
          <a:p>
            <a:pPr lvl="0"/>
            <a:r>
              <a:rPr lang="en-US" dirty="0" err="1"/>
              <a:t>Formasi</a:t>
            </a:r>
            <a:r>
              <a:rPr lang="en-US" dirty="0"/>
              <a:t> </a:t>
            </a:r>
            <a:r>
              <a:rPr lang="en-US" dirty="0" err="1"/>
              <a:t>barisan</a:t>
            </a:r>
            <a:endParaRPr lang="id-ID" dirty="0"/>
          </a:p>
          <a:p>
            <a:pPr lvl="0"/>
            <a:r>
              <a:rPr lang="en-US" dirty="0" err="1"/>
              <a:t>Kelengkapan</a:t>
            </a:r>
            <a:r>
              <a:rPr lang="en-US" dirty="0"/>
              <a:t> </a:t>
            </a:r>
            <a:r>
              <a:rPr lang="en-US" dirty="0" err="1"/>
              <a:t>anggota</a:t>
            </a:r>
            <a:endParaRPr lang="id-ID" dirty="0"/>
          </a:p>
          <a:p>
            <a:pPr>
              <a:buNone/>
            </a:pP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Penilaian</a:t>
            </a:r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regu</a:t>
            </a:r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peserta</a:t>
            </a:r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meliputi</a:t>
            </a:r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:</a:t>
            </a:r>
            <a:endParaRPr lang="id-ID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id-ID" dirty="0"/>
          </a:p>
          <a:p>
            <a:pPr algn="ctr">
              <a:buNone/>
            </a:pPr>
            <a:r>
              <a:rPr lang="en-US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lgerian" pitchFamily="82" charset="0"/>
              </a:rPr>
              <a:t>PIALA TETAP JUARA </a:t>
            </a:r>
            <a:endParaRPr lang="id-ID" sz="60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lgerian" pitchFamily="82" charset="0"/>
            </a:endParaRPr>
          </a:p>
          <a:p>
            <a:pPr algn="ctr">
              <a:buNone/>
            </a:pPr>
            <a:r>
              <a:rPr lang="en-US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lgerian" pitchFamily="82" charset="0"/>
              </a:rPr>
              <a:t>1</a:t>
            </a:r>
            <a:r>
              <a:rPr lang="en-US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lgerian" pitchFamily="82" charset="0"/>
              </a:rPr>
              <a:t>, 2, </a:t>
            </a:r>
            <a:r>
              <a:rPr lang="en-US" sz="6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lgerian" pitchFamily="82" charset="0"/>
              </a:rPr>
              <a:t>dan</a:t>
            </a:r>
            <a:r>
              <a:rPr lang="en-US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lgerian" pitchFamily="82" charset="0"/>
              </a:rPr>
              <a:t> 3 </a:t>
            </a:r>
            <a:endParaRPr lang="id-ID" sz="6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lgerian" pitchFamily="82" charset="0"/>
            </a:endParaRPr>
          </a:p>
          <a:p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8000">
                  <a:solidFill>
                    <a:srgbClr val="00B0F0"/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KETENTUAN KEJUARAAN</a:t>
            </a:r>
            <a:endParaRPr lang="id-ID" b="1" dirty="0">
              <a:ln w="18000">
                <a:solidFill>
                  <a:srgbClr val="00B0F0"/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Penggembira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suporter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keamanan</a:t>
            </a:r>
            <a:r>
              <a:rPr lang="en-US" dirty="0"/>
              <a:t>, </a:t>
            </a:r>
            <a:r>
              <a:rPr lang="en-US" dirty="0" err="1"/>
              <a:t>ketertiban</a:t>
            </a:r>
            <a:r>
              <a:rPr lang="en-US" dirty="0"/>
              <a:t>, </a:t>
            </a:r>
            <a:r>
              <a:rPr lang="en-US" dirty="0" err="1"/>
              <a:t>kenyamanan</a:t>
            </a:r>
            <a:r>
              <a:rPr lang="en-US" dirty="0"/>
              <a:t>, </a:t>
            </a:r>
            <a:r>
              <a:rPr lang="en-US" dirty="0" err="1"/>
              <a:t>sportifitas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persatuan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pelajar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hal-hal</a:t>
            </a:r>
            <a:r>
              <a:rPr lang="en-US" dirty="0"/>
              <a:t> yang </a:t>
            </a:r>
            <a:r>
              <a:rPr lang="en-US" dirty="0" err="1"/>
              <a:t>bertentangan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noma-norma</a:t>
            </a:r>
            <a:r>
              <a:rPr lang="en-US" dirty="0"/>
              <a:t> yang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merugikan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lain.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suporter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kebersihan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arena </a:t>
            </a:r>
            <a:r>
              <a:rPr lang="en-US" dirty="0" err="1"/>
              <a:t>lomba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sekitar</a:t>
            </a:r>
            <a:r>
              <a:rPr lang="en-US" dirty="0"/>
              <a:t> SDIT </a:t>
            </a:r>
            <a:r>
              <a:rPr lang="en-US" dirty="0" err="1"/>
              <a:t>ALiya</a:t>
            </a:r>
            <a:r>
              <a:rPr lang="en-US" dirty="0"/>
              <a:t> Bogor, </a:t>
            </a:r>
            <a:r>
              <a:rPr lang="en-US" dirty="0" err="1"/>
              <a:t>dilarang</a:t>
            </a:r>
            <a:r>
              <a:rPr lang="en-US" dirty="0"/>
              <a:t> </a:t>
            </a:r>
            <a:r>
              <a:rPr lang="en-US" dirty="0" err="1"/>
              <a:t>mencemari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sekitarnya</a:t>
            </a:r>
            <a:r>
              <a:rPr lang="en-US" dirty="0"/>
              <a:t>.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dilarang</a:t>
            </a:r>
            <a:r>
              <a:rPr lang="en-US" dirty="0"/>
              <a:t> </a:t>
            </a:r>
            <a:r>
              <a:rPr lang="en-US" dirty="0" err="1"/>
              <a:t>membawa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senjata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dianjurkan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benda-benda</a:t>
            </a:r>
            <a:r>
              <a:rPr lang="en-US" dirty="0"/>
              <a:t> </a:t>
            </a:r>
            <a:r>
              <a:rPr lang="en-US" dirty="0" err="1"/>
              <a:t>berharga</a:t>
            </a:r>
            <a:r>
              <a:rPr lang="en-US" dirty="0"/>
              <a:t> yang </a:t>
            </a:r>
            <a:r>
              <a:rPr lang="en-US" dirty="0" err="1"/>
              <a:t>berlebihan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kehilangan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panitia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KETENTUAN TAMBAHAN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571480"/>
            <a:ext cx="8229600" cy="6000792"/>
          </a:xfrm>
        </p:spPr>
        <p:txBody>
          <a:bodyPr/>
          <a:lstStyle/>
          <a:p>
            <a:pPr lvl="0"/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keselamatan</a:t>
            </a:r>
            <a:r>
              <a:rPr lang="en-US" dirty="0"/>
              <a:t> </a:t>
            </a:r>
            <a:r>
              <a:rPr lang="en-US" dirty="0" err="1"/>
              <a:t>barangnya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berlangsung</a:t>
            </a:r>
            <a:r>
              <a:rPr lang="en-US" dirty="0"/>
              <a:t>.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suporter</a:t>
            </a:r>
            <a:r>
              <a:rPr lang="en-US" dirty="0"/>
              <a:t> </a:t>
            </a:r>
            <a:r>
              <a:rPr lang="en-US" dirty="0" err="1"/>
              <a:t>berpakaian</a:t>
            </a:r>
            <a:r>
              <a:rPr lang="en-US" dirty="0"/>
              <a:t> </a:t>
            </a:r>
            <a:r>
              <a:rPr lang="en-US" dirty="0" err="1"/>
              <a:t>rapi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bertentangan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norma-norma</a:t>
            </a:r>
            <a:r>
              <a:rPr lang="en-US" dirty="0"/>
              <a:t> yang </a:t>
            </a:r>
            <a:r>
              <a:rPr lang="en-US" dirty="0" err="1"/>
              <a:t>berlaku</a:t>
            </a:r>
            <a:r>
              <a:rPr lang="en-US" dirty="0"/>
              <a:t>.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mentaati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yang </a:t>
            </a:r>
            <a:r>
              <a:rPr lang="en-US" dirty="0" err="1"/>
              <a:t>berlaku</a:t>
            </a:r>
            <a:r>
              <a:rPr lang="en-US" dirty="0"/>
              <a:t>. </a:t>
            </a:r>
            <a:r>
              <a:rPr lang="en-US" dirty="0" err="1"/>
              <a:t>Peserta</a:t>
            </a:r>
            <a:r>
              <a:rPr lang="en-US" dirty="0"/>
              <a:t> yang </a:t>
            </a:r>
            <a:r>
              <a:rPr lang="en-US" dirty="0" err="1"/>
              <a:t>melanggar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sangsi</a:t>
            </a:r>
            <a:r>
              <a:rPr lang="en-US" dirty="0"/>
              <a:t> </a:t>
            </a:r>
            <a:r>
              <a:rPr lang="en-US" dirty="0" err="1"/>
              <a:t>diskualifikasi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penalti</a:t>
            </a:r>
            <a:r>
              <a:rPr lang="en-US" dirty="0" smtClean="0"/>
              <a:t>.</a:t>
            </a:r>
            <a:endParaRPr lang="id-ID" dirty="0" smtClean="0"/>
          </a:p>
          <a:p>
            <a:pPr lvl="0"/>
            <a:endParaRPr lang="id-ID" dirty="0" smtClean="0"/>
          </a:p>
          <a:p>
            <a:pPr lvl="0"/>
            <a:r>
              <a:rPr lang="id-ID" smtClean="0"/>
              <a:t>Peserta boleh ganti sebelum tampil (dengan alasan jelas disampaikan ke panitia terlebih dahulu)</a:t>
            </a:r>
            <a:endParaRPr lang="id-ID" dirty="0"/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35</TotalTime>
  <Words>335</Words>
  <Application>Microsoft Office PowerPoint</Application>
  <PresentationFormat>On-screen Show (4:3)</PresentationFormat>
  <Paragraphs>37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KETENTUAN TEKNIS LOMBA SENAM PRAMUKA </vt:lpstr>
      <vt:lpstr>Slide 2</vt:lpstr>
      <vt:lpstr>Slide 3</vt:lpstr>
      <vt:lpstr> KETENTUAN PENGURANGAN NILAI PENALTI </vt:lpstr>
      <vt:lpstr>Penilaian regu peserta meliputi:</vt:lpstr>
      <vt:lpstr>KETENTUAN KEJUARAAN</vt:lpstr>
      <vt:lpstr>KETENTUAN TAMBAHAN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KETENTUAN TEKNIS LOMBA SENAM PRAMUKA</dc:title>
  <dc:creator>Kurikulum</dc:creator>
  <cp:lastModifiedBy>IHWAN-01</cp:lastModifiedBy>
  <cp:revision>7</cp:revision>
  <dcterms:created xsi:type="dcterms:W3CDTF">2017-10-13T02:00:35Z</dcterms:created>
  <dcterms:modified xsi:type="dcterms:W3CDTF">2017-10-15T02:29:01Z</dcterms:modified>
</cp:coreProperties>
</file>