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13"/>
  </p:notesMasterIdLst>
  <p:handoutMasterIdLst>
    <p:handoutMasterId r:id="rId14"/>
  </p:handout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4" r:id="rId9"/>
    <p:sldId id="266" r:id="rId10"/>
    <p:sldId id="268" r:id="rId11"/>
    <p:sldId id="270" r:id="rId12"/>
  </p:sldIdLst>
  <p:sldSz cx="9144000" cy="6858000" type="screen4x3"/>
  <p:notesSz cx="7053263" cy="111379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>
        <p:scale>
          <a:sx n="66" d="100"/>
          <a:sy n="66" d="100"/>
        </p:scale>
        <p:origin x="-1422" y="-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5_2">
  <dgm:title val=""/>
  <dgm:desc val=""/>
  <dgm:catLst>
    <dgm:cat type="accent5" pri="11200"/>
  </dgm:catLst>
  <dgm:styleLbl name="node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ln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8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03462A0-E537-4119-A98B-A8B60116771C}" type="doc">
      <dgm:prSet loTypeId="urn:microsoft.com/office/officeart/2005/8/layout/hList1" loCatId="list" qsTypeId="urn:microsoft.com/office/officeart/2005/8/quickstyle/simple1" qsCatId="simple" csTypeId="urn:microsoft.com/office/officeart/2005/8/colors/accent5_2" csCatId="accent5" phldr="1"/>
      <dgm:spPr/>
      <dgm:t>
        <a:bodyPr/>
        <a:lstStyle/>
        <a:p>
          <a:endParaRPr lang="id-ID"/>
        </a:p>
      </dgm:t>
    </dgm:pt>
    <dgm:pt modelId="{AE105BD9-FAF4-4779-8B71-063DBE67F336}">
      <dgm:prSet phldrT="[Text]" custT="1"/>
      <dgm:spPr/>
      <dgm:t>
        <a:bodyPr/>
        <a:lstStyle/>
        <a:p>
          <a:pPr algn="ctr"/>
          <a:r>
            <a:rPr lang="en-US" sz="1600" dirty="0" smtClean="0"/>
            <a:t>SEMIFINAL</a:t>
          </a:r>
          <a:r>
            <a:rPr lang="id-ID" sz="1600" dirty="0" smtClean="0"/>
            <a:t> I</a:t>
          </a:r>
          <a:endParaRPr lang="en-US" sz="1600" dirty="0" smtClean="0"/>
        </a:p>
        <a:p>
          <a:pPr algn="ctr"/>
          <a:r>
            <a:rPr lang="en-US" sz="1600" dirty="0" smtClean="0"/>
            <a:t>(S1)</a:t>
          </a:r>
          <a:endParaRPr lang="id-ID" sz="1600" dirty="0"/>
        </a:p>
      </dgm:t>
    </dgm:pt>
    <dgm:pt modelId="{593366F5-A3A3-4B6A-A01C-05C20184AD7A}" type="parTrans" cxnId="{68A123CD-6F10-483A-9BD8-59135EFFCCD3}">
      <dgm:prSet/>
      <dgm:spPr/>
      <dgm:t>
        <a:bodyPr/>
        <a:lstStyle/>
        <a:p>
          <a:pPr algn="l"/>
          <a:endParaRPr lang="id-ID"/>
        </a:p>
      </dgm:t>
    </dgm:pt>
    <dgm:pt modelId="{8C3A1A46-D212-4D56-9B7B-30D29579F38C}" type="sibTrans" cxnId="{68A123CD-6F10-483A-9BD8-59135EFFCCD3}">
      <dgm:prSet/>
      <dgm:spPr/>
      <dgm:t>
        <a:bodyPr/>
        <a:lstStyle/>
        <a:p>
          <a:pPr algn="l"/>
          <a:endParaRPr lang="id-ID"/>
        </a:p>
      </dgm:t>
    </dgm:pt>
    <dgm:pt modelId="{DA2F5153-CA45-4BFE-AE6B-967FE88DE7AB}">
      <dgm:prSet phldrT="[Text]" custT="1"/>
      <dgm:spPr/>
      <dgm:t>
        <a:bodyPr/>
        <a:lstStyle/>
        <a:p>
          <a:pPr algn="l"/>
          <a:r>
            <a:rPr lang="en-US" sz="2400" dirty="0" smtClean="0">
              <a:solidFill>
                <a:srgbClr val="FF0000"/>
              </a:solidFill>
            </a:rPr>
            <a:t>S1A (  )</a:t>
          </a:r>
          <a:endParaRPr lang="id-ID" sz="2400" dirty="0">
            <a:solidFill>
              <a:srgbClr val="FF0000"/>
            </a:solidFill>
          </a:endParaRPr>
        </a:p>
      </dgm:t>
    </dgm:pt>
    <dgm:pt modelId="{CF9CD60A-7B26-4FB6-89F5-9C6F8EBCA7D9}" type="parTrans" cxnId="{9C52E234-443E-47A7-BFA1-77353D19E1C3}">
      <dgm:prSet/>
      <dgm:spPr/>
      <dgm:t>
        <a:bodyPr/>
        <a:lstStyle/>
        <a:p>
          <a:pPr algn="l"/>
          <a:endParaRPr lang="id-ID"/>
        </a:p>
      </dgm:t>
    </dgm:pt>
    <dgm:pt modelId="{0B135EF6-8E5D-49A5-89B3-FF475C8C9749}" type="sibTrans" cxnId="{9C52E234-443E-47A7-BFA1-77353D19E1C3}">
      <dgm:prSet/>
      <dgm:spPr/>
      <dgm:t>
        <a:bodyPr/>
        <a:lstStyle/>
        <a:p>
          <a:pPr algn="l"/>
          <a:endParaRPr lang="id-ID"/>
        </a:p>
      </dgm:t>
    </dgm:pt>
    <dgm:pt modelId="{66A37358-1B4C-42B9-816C-A4645C437A5A}">
      <dgm:prSet phldrT="[Text]" custT="1"/>
      <dgm:spPr/>
      <dgm:t>
        <a:bodyPr/>
        <a:lstStyle/>
        <a:p>
          <a:pPr algn="ctr"/>
          <a:r>
            <a:rPr lang="en-US" sz="1600" dirty="0" smtClean="0"/>
            <a:t>SEMIFINAL </a:t>
          </a:r>
          <a:r>
            <a:rPr lang="id-ID" sz="1600" dirty="0" smtClean="0"/>
            <a:t>II</a:t>
          </a:r>
          <a:endParaRPr lang="en-US" sz="1600" dirty="0" smtClean="0"/>
        </a:p>
        <a:p>
          <a:pPr algn="ctr"/>
          <a:r>
            <a:rPr lang="en-US" sz="1600" dirty="0" smtClean="0"/>
            <a:t>(S2)</a:t>
          </a:r>
          <a:endParaRPr lang="id-ID" sz="1600" dirty="0"/>
        </a:p>
      </dgm:t>
    </dgm:pt>
    <dgm:pt modelId="{E2114591-7423-45E4-AED8-7724A4B6B82E}" type="parTrans" cxnId="{085A3D26-9F9E-4BC8-817A-2A7587A87E56}">
      <dgm:prSet/>
      <dgm:spPr/>
      <dgm:t>
        <a:bodyPr/>
        <a:lstStyle/>
        <a:p>
          <a:pPr algn="l"/>
          <a:endParaRPr lang="id-ID"/>
        </a:p>
      </dgm:t>
    </dgm:pt>
    <dgm:pt modelId="{2714531C-6A24-4BB1-A300-A6BCB7092D2E}" type="sibTrans" cxnId="{085A3D26-9F9E-4BC8-817A-2A7587A87E56}">
      <dgm:prSet/>
      <dgm:spPr/>
      <dgm:t>
        <a:bodyPr/>
        <a:lstStyle/>
        <a:p>
          <a:pPr algn="l"/>
          <a:endParaRPr lang="id-ID"/>
        </a:p>
      </dgm:t>
    </dgm:pt>
    <dgm:pt modelId="{9DC246F8-270A-4F85-B56B-6A6D2801FD48}">
      <dgm:prSet phldrT="[Text]"/>
      <dgm:spPr/>
      <dgm:t>
        <a:bodyPr/>
        <a:lstStyle/>
        <a:p>
          <a:pPr algn="l"/>
          <a:r>
            <a:rPr lang="en-US" dirty="0" smtClean="0">
              <a:solidFill>
                <a:srgbClr val="FF0000"/>
              </a:solidFill>
            </a:rPr>
            <a:t>S2A  (  )</a:t>
          </a:r>
          <a:endParaRPr lang="id-ID" dirty="0">
            <a:solidFill>
              <a:srgbClr val="FF0000"/>
            </a:solidFill>
          </a:endParaRPr>
        </a:p>
      </dgm:t>
    </dgm:pt>
    <dgm:pt modelId="{12CDE8CC-A3D3-4DF9-9D5D-F6F9B2673A29}" type="parTrans" cxnId="{6FC52B96-EF43-4A29-9811-C60A8CF84CB3}">
      <dgm:prSet/>
      <dgm:spPr/>
      <dgm:t>
        <a:bodyPr/>
        <a:lstStyle/>
        <a:p>
          <a:pPr algn="l"/>
          <a:endParaRPr lang="id-ID"/>
        </a:p>
      </dgm:t>
    </dgm:pt>
    <dgm:pt modelId="{4744EE92-D39D-425D-908A-AA1F2653B617}" type="sibTrans" cxnId="{6FC52B96-EF43-4A29-9811-C60A8CF84CB3}">
      <dgm:prSet/>
      <dgm:spPr/>
      <dgm:t>
        <a:bodyPr/>
        <a:lstStyle/>
        <a:p>
          <a:pPr algn="l"/>
          <a:endParaRPr lang="id-ID"/>
        </a:p>
      </dgm:t>
    </dgm:pt>
    <dgm:pt modelId="{01084583-4A2A-4DC9-B536-6F8423189F61}">
      <dgm:prSet phldrT="[Text]" custT="1"/>
      <dgm:spPr/>
      <dgm:t>
        <a:bodyPr/>
        <a:lstStyle/>
        <a:p>
          <a:pPr algn="ctr"/>
          <a:r>
            <a:rPr lang="en-US" sz="1400" dirty="0" smtClean="0"/>
            <a:t>SEMIFINAL</a:t>
          </a:r>
          <a:r>
            <a:rPr lang="id-ID" sz="1400" dirty="0" smtClean="0"/>
            <a:t> III</a:t>
          </a:r>
          <a:endParaRPr lang="en-US" sz="1400" dirty="0" smtClean="0"/>
        </a:p>
        <a:p>
          <a:pPr algn="ctr"/>
          <a:r>
            <a:rPr lang="en-US" sz="1400" dirty="0" smtClean="0"/>
            <a:t>(S3)</a:t>
          </a:r>
          <a:endParaRPr lang="id-ID" sz="1400" dirty="0"/>
        </a:p>
      </dgm:t>
    </dgm:pt>
    <dgm:pt modelId="{08409398-58E7-4DF2-B327-1ADD35766929}" type="parTrans" cxnId="{D279A5ED-0013-4BCA-950F-A80734E38B93}">
      <dgm:prSet/>
      <dgm:spPr/>
      <dgm:t>
        <a:bodyPr/>
        <a:lstStyle/>
        <a:p>
          <a:pPr algn="l"/>
          <a:endParaRPr lang="id-ID"/>
        </a:p>
      </dgm:t>
    </dgm:pt>
    <dgm:pt modelId="{B6FED0DF-19AD-4082-A778-0D2BE1FBC4DD}" type="sibTrans" cxnId="{D279A5ED-0013-4BCA-950F-A80734E38B93}">
      <dgm:prSet/>
      <dgm:spPr/>
      <dgm:t>
        <a:bodyPr/>
        <a:lstStyle/>
        <a:p>
          <a:pPr algn="l"/>
          <a:endParaRPr lang="id-ID"/>
        </a:p>
      </dgm:t>
    </dgm:pt>
    <dgm:pt modelId="{295EC5DD-9E33-4DEE-962F-564F64731F0A}">
      <dgm:prSet phldrT="[Text]"/>
      <dgm:spPr/>
      <dgm:t>
        <a:bodyPr/>
        <a:lstStyle/>
        <a:p>
          <a:pPr algn="l"/>
          <a:r>
            <a:rPr lang="en-US" dirty="0" smtClean="0">
              <a:solidFill>
                <a:srgbClr val="FF0000"/>
              </a:solidFill>
            </a:rPr>
            <a:t>S3A (  )</a:t>
          </a:r>
          <a:endParaRPr lang="id-ID" dirty="0">
            <a:solidFill>
              <a:srgbClr val="FF0000"/>
            </a:solidFill>
          </a:endParaRPr>
        </a:p>
      </dgm:t>
    </dgm:pt>
    <dgm:pt modelId="{FD1A5D0C-9423-4D7C-AE07-6C9B548F49FF}" type="parTrans" cxnId="{4E680B1B-1330-40C9-A15B-EA04B5A4DEDB}">
      <dgm:prSet/>
      <dgm:spPr/>
      <dgm:t>
        <a:bodyPr/>
        <a:lstStyle/>
        <a:p>
          <a:pPr algn="l"/>
          <a:endParaRPr lang="id-ID"/>
        </a:p>
      </dgm:t>
    </dgm:pt>
    <dgm:pt modelId="{4B7F0E2A-F0E0-4438-A645-DE07FECDBB14}" type="sibTrans" cxnId="{4E680B1B-1330-40C9-A15B-EA04B5A4DEDB}">
      <dgm:prSet/>
      <dgm:spPr/>
      <dgm:t>
        <a:bodyPr/>
        <a:lstStyle/>
        <a:p>
          <a:pPr algn="l"/>
          <a:endParaRPr lang="id-ID"/>
        </a:p>
      </dgm:t>
    </dgm:pt>
    <dgm:pt modelId="{C82B1180-22F5-444F-B148-24148904997F}">
      <dgm:prSet phldrT="[Text]" custT="1"/>
      <dgm:spPr/>
      <dgm:t>
        <a:bodyPr/>
        <a:lstStyle/>
        <a:p>
          <a:pPr algn="l"/>
          <a:r>
            <a:rPr lang="en-US" sz="2400" dirty="0" smtClean="0">
              <a:solidFill>
                <a:srgbClr val="FF0000"/>
              </a:solidFill>
            </a:rPr>
            <a:t>S1B (  )</a:t>
          </a:r>
          <a:endParaRPr lang="id-ID" sz="2400" dirty="0">
            <a:solidFill>
              <a:srgbClr val="FF0000"/>
            </a:solidFill>
          </a:endParaRPr>
        </a:p>
      </dgm:t>
    </dgm:pt>
    <dgm:pt modelId="{D9E62201-2BB9-42F7-AFCC-D91066090150}" type="parTrans" cxnId="{5151F739-5A64-4E95-90D8-FD4B35714508}">
      <dgm:prSet/>
      <dgm:spPr/>
      <dgm:t>
        <a:bodyPr/>
        <a:lstStyle/>
        <a:p>
          <a:pPr algn="l"/>
          <a:endParaRPr lang="id-ID"/>
        </a:p>
      </dgm:t>
    </dgm:pt>
    <dgm:pt modelId="{B98F1732-1D0F-4382-9E55-DD4A5AF4D643}" type="sibTrans" cxnId="{5151F739-5A64-4E95-90D8-FD4B35714508}">
      <dgm:prSet/>
      <dgm:spPr/>
      <dgm:t>
        <a:bodyPr/>
        <a:lstStyle/>
        <a:p>
          <a:pPr algn="l"/>
          <a:endParaRPr lang="id-ID"/>
        </a:p>
      </dgm:t>
    </dgm:pt>
    <dgm:pt modelId="{613E5F3D-0C03-497C-91ED-883EB2678105}">
      <dgm:prSet custT="1"/>
      <dgm:spPr/>
      <dgm:t>
        <a:bodyPr/>
        <a:lstStyle/>
        <a:p>
          <a:pPr algn="ctr"/>
          <a:r>
            <a:rPr lang="en-US" sz="1400" dirty="0" smtClean="0"/>
            <a:t>SEMIFINAL </a:t>
          </a:r>
          <a:r>
            <a:rPr lang="id-ID" sz="1400" dirty="0" smtClean="0"/>
            <a:t>IV</a:t>
          </a:r>
          <a:endParaRPr lang="en-US" sz="1400" dirty="0" smtClean="0"/>
        </a:p>
        <a:p>
          <a:pPr algn="ctr"/>
          <a:r>
            <a:rPr lang="en-US" sz="1400" dirty="0" smtClean="0"/>
            <a:t>(S4)</a:t>
          </a:r>
          <a:endParaRPr lang="id-ID" sz="1400" dirty="0"/>
        </a:p>
      </dgm:t>
    </dgm:pt>
    <dgm:pt modelId="{47F2C3E7-A2D7-4405-A937-730ED1B84B7D}" type="parTrans" cxnId="{0D30FF39-AF86-4D25-9BDC-338E90657160}">
      <dgm:prSet/>
      <dgm:spPr/>
      <dgm:t>
        <a:bodyPr/>
        <a:lstStyle/>
        <a:p>
          <a:pPr algn="l"/>
          <a:endParaRPr lang="id-ID"/>
        </a:p>
      </dgm:t>
    </dgm:pt>
    <dgm:pt modelId="{A0C8813E-60FC-45D7-A3B1-1EE4FAFB3F47}" type="sibTrans" cxnId="{0D30FF39-AF86-4D25-9BDC-338E90657160}">
      <dgm:prSet/>
      <dgm:spPr/>
      <dgm:t>
        <a:bodyPr/>
        <a:lstStyle/>
        <a:p>
          <a:pPr algn="l"/>
          <a:endParaRPr lang="id-ID"/>
        </a:p>
      </dgm:t>
    </dgm:pt>
    <dgm:pt modelId="{57926AD7-C802-4008-8E3B-97C9F0190151}">
      <dgm:prSet phldrT="[Text]"/>
      <dgm:spPr/>
      <dgm:t>
        <a:bodyPr/>
        <a:lstStyle/>
        <a:p>
          <a:pPr algn="l"/>
          <a:r>
            <a:rPr lang="en-US" dirty="0" smtClean="0">
              <a:solidFill>
                <a:srgbClr val="FF0000"/>
              </a:solidFill>
            </a:rPr>
            <a:t>S</a:t>
          </a:r>
          <a:r>
            <a:rPr lang="id-ID" dirty="0" smtClean="0">
              <a:solidFill>
                <a:srgbClr val="FF0000"/>
              </a:solidFill>
            </a:rPr>
            <a:t>2B</a:t>
          </a:r>
          <a:r>
            <a:rPr lang="en-US" dirty="0" smtClean="0">
              <a:solidFill>
                <a:srgbClr val="FF0000"/>
              </a:solidFill>
            </a:rPr>
            <a:t>  (  )</a:t>
          </a:r>
          <a:endParaRPr lang="id-ID" dirty="0">
            <a:solidFill>
              <a:srgbClr val="FF0000"/>
            </a:solidFill>
          </a:endParaRPr>
        </a:p>
      </dgm:t>
    </dgm:pt>
    <dgm:pt modelId="{325941FC-3ECD-466F-8CAF-D7006E6B19E0}" type="parTrans" cxnId="{7ABCFE47-D3F4-4A6A-A8AC-15B74BC129FD}">
      <dgm:prSet/>
      <dgm:spPr/>
      <dgm:t>
        <a:bodyPr/>
        <a:lstStyle/>
        <a:p>
          <a:pPr algn="l"/>
          <a:endParaRPr lang="id-ID"/>
        </a:p>
      </dgm:t>
    </dgm:pt>
    <dgm:pt modelId="{B1981ADA-6F72-4210-AD31-EE7D65214B45}" type="sibTrans" cxnId="{7ABCFE47-D3F4-4A6A-A8AC-15B74BC129FD}">
      <dgm:prSet/>
      <dgm:spPr/>
      <dgm:t>
        <a:bodyPr/>
        <a:lstStyle/>
        <a:p>
          <a:pPr algn="l"/>
          <a:endParaRPr lang="id-ID"/>
        </a:p>
      </dgm:t>
    </dgm:pt>
    <dgm:pt modelId="{E620867F-9BCD-49E4-A34C-650D47D17CFB}">
      <dgm:prSet phldrT="[Text]"/>
      <dgm:spPr/>
      <dgm:t>
        <a:bodyPr/>
        <a:lstStyle/>
        <a:p>
          <a:pPr algn="l"/>
          <a:r>
            <a:rPr lang="en-US" dirty="0" smtClean="0">
              <a:solidFill>
                <a:srgbClr val="FF0000"/>
              </a:solidFill>
            </a:rPr>
            <a:t>S2C  (  )</a:t>
          </a:r>
          <a:endParaRPr lang="id-ID" dirty="0">
            <a:solidFill>
              <a:srgbClr val="FF0000"/>
            </a:solidFill>
          </a:endParaRPr>
        </a:p>
      </dgm:t>
    </dgm:pt>
    <dgm:pt modelId="{5FF888F6-335D-449A-B612-F76F3D3BFF9E}" type="parTrans" cxnId="{0DB4B87B-03A2-4A0B-802E-4FC77125A807}">
      <dgm:prSet/>
      <dgm:spPr/>
      <dgm:t>
        <a:bodyPr/>
        <a:lstStyle/>
        <a:p>
          <a:pPr algn="l"/>
          <a:endParaRPr lang="id-ID"/>
        </a:p>
      </dgm:t>
    </dgm:pt>
    <dgm:pt modelId="{9906EA3D-4935-48A1-A320-0AC291762038}" type="sibTrans" cxnId="{0DB4B87B-03A2-4A0B-802E-4FC77125A807}">
      <dgm:prSet/>
      <dgm:spPr/>
      <dgm:t>
        <a:bodyPr/>
        <a:lstStyle/>
        <a:p>
          <a:pPr algn="l"/>
          <a:endParaRPr lang="id-ID"/>
        </a:p>
      </dgm:t>
    </dgm:pt>
    <dgm:pt modelId="{1CB48A98-1DC6-48DD-80BB-36758231EF07}">
      <dgm:prSet/>
      <dgm:spPr/>
      <dgm:t>
        <a:bodyPr/>
        <a:lstStyle/>
        <a:p>
          <a:pPr algn="l"/>
          <a:r>
            <a:rPr lang="en-US" dirty="0" smtClean="0">
              <a:solidFill>
                <a:srgbClr val="FF0000"/>
              </a:solidFill>
            </a:rPr>
            <a:t>S4A (  )</a:t>
          </a:r>
          <a:endParaRPr lang="id-ID" dirty="0">
            <a:solidFill>
              <a:srgbClr val="FF0000"/>
            </a:solidFill>
          </a:endParaRPr>
        </a:p>
      </dgm:t>
    </dgm:pt>
    <dgm:pt modelId="{5D741A34-B21D-41D1-8ADD-A2E5E2535B28}" type="parTrans" cxnId="{CD5B436B-D9B5-4292-960E-74719E0A40B8}">
      <dgm:prSet/>
      <dgm:spPr/>
      <dgm:t>
        <a:bodyPr/>
        <a:lstStyle/>
        <a:p>
          <a:pPr algn="l"/>
          <a:endParaRPr lang="id-ID"/>
        </a:p>
      </dgm:t>
    </dgm:pt>
    <dgm:pt modelId="{757B7727-1F95-4B5B-8007-ABE2ABDEC6A1}" type="sibTrans" cxnId="{CD5B436B-D9B5-4292-960E-74719E0A40B8}">
      <dgm:prSet/>
      <dgm:spPr/>
      <dgm:t>
        <a:bodyPr/>
        <a:lstStyle/>
        <a:p>
          <a:pPr algn="l"/>
          <a:endParaRPr lang="id-ID"/>
        </a:p>
      </dgm:t>
    </dgm:pt>
    <dgm:pt modelId="{47174C76-12F1-4D3F-B20B-8CFA19B0B91F}">
      <dgm:prSet phldrT="[Text]" custT="1"/>
      <dgm:spPr/>
      <dgm:t>
        <a:bodyPr/>
        <a:lstStyle/>
        <a:p>
          <a:pPr algn="l"/>
          <a:r>
            <a:rPr lang="en-US" sz="2400" dirty="0" smtClean="0">
              <a:solidFill>
                <a:srgbClr val="FF0000"/>
              </a:solidFill>
            </a:rPr>
            <a:t>S1C (  )</a:t>
          </a:r>
          <a:endParaRPr lang="id-ID" sz="2400" dirty="0">
            <a:solidFill>
              <a:srgbClr val="FF0000"/>
            </a:solidFill>
          </a:endParaRPr>
        </a:p>
      </dgm:t>
    </dgm:pt>
    <dgm:pt modelId="{B3CC92D8-9BAE-4881-B0EC-3CB8EBFEBA1C}" type="parTrans" cxnId="{86D688C3-AFB4-4DD2-9B21-A4F85D396BEA}">
      <dgm:prSet/>
      <dgm:spPr/>
      <dgm:t>
        <a:bodyPr/>
        <a:lstStyle/>
        <a:p>
          <a:pPr algn="l"/>
          <a:endParaRPr lang="en-US"/>
        </a:p>
      </dgm:t>
    </dgm:pt>
    <dgm:pt modelId="{7C327C84-EDCD-4B1F-9309-984539811CEA}" type="sibTrans" cxnId="{86D688C3-AFB4-4DD2-9B21-A4F85D396BEA}">
      <dgm:prSet/>
      <dgm:spPr/>
      <dgm:t>
        <a:bodyPr/>
        <a:lstStyle/>
        <a:p>
          <a:pPr algn="l"/>
          <a:endParaRPr lang="en-US"/>
        </a:p>
      </dgm:t>
    </dgm:pt>
    <dgm:pt modelId="{39725E54-20A7-4789-9C32-5BCA8206A5F3}">
      <dgm:prSet phldrT="[Text]" custT="1"/>
      <dgm:spPr/>
      <dgm:t>
        <a:bodyPr/>
        <a:lstStyle/>
        <a:p>
          <a:pPr algn="l"/>
          <a:r>
            <a:rPr lang="en-US" sz="2400" dirty="0" smtClean="0">
              <a:solidFill>
                <a:srgbClr val="FF0000"/>
              </a:solidFill>
            </a:rPr>
            <a:t>S1D (  )</a:t>
          </a:r>
          <a:endParaRPr lang="id-ID" sz="2400" dirty="0">
            <a:solidFill>
              <a:srgbClr val="FF0000"/>
            </a:solidFill>
          </a:endParaRPr>
        </a:p>
      </dgm:t>
    </dgm:pt>
    <dgm:pt modelId="{9CB17C02-B958-4234-BDE8-BED6B36773A6}" type="parTrans" cxnId="{9C0B4E45-04C4-4EAD-B5AE-C5E8A395C53B}">
      <dgm:prSet/>
      <dgm:spPr/>
      <dgm:t>
        <a:bodyPr/>
        <a:lstStyle/>
        <a:p>
          <a:pPr algn="l"/>
          <a:endParaRPr lang="en-US"/>
        </a:p>
      </dgm:t>
    </dgm:pt>
    <dgm:pt modelId="{6F0A10C2-345C-4F3A-932B-A08468A50FA9}" type="sibTrans" cxnId="{9C0B4E45-04C4-4EAD-B5AE-C5E8A395C53B}">
      <dgm:prSet/>
      <dgm:spPr/>
      <dgm:t>
        <a:bodyPr/>
        <a:lstStyle/>
        <a:p>
          <a:pPr algn="l"/>
          <a:endParaRPr lang="en-US"/>
        </a:p>
      </dgm:t>
    </dgm:pt>
    <dgm:pt modelId="{4B934FA4-292D-4907-982D-1994CD9061E4}">
      <dgm:prSet phldrT="[Text]"/>
      <dgm:spPr/>
      <dgm:t>
        <a:bodyPr/>
        <a:lstStyle/>
        <a:p>
          <a:pPr algn="l"/>
          <a:r>
            <a:rPr lang="en-US" dirty="0" smtClean="0">
              <a:solidFill>
                <a:srgbClr val="FF0000"/>
              </a:solidFill>
            </a:rPr>
            <a:t>S2D (  )</a:t>
          </a:r>
          <a:endParaRPr lang="id-ID" dirty="0">
            <a:solidFill>
              <a:srgbClr val="FF0000"/>
            </a:solidFill>
          </a:endParaRPr>
        </a:p>
      </dgm:t>
    </dgm:pt>
    <dgm:pt modelId="{5A9E807F-9D7B-4AD0-8796-285AF5A964FC}" type="parTrans" cxnId="{447BD9AE-6B73-48BB-BE43-960D7668175C}">
      <dgm:prSet/>
      <dgm:spPr/>
      <dgm:t>
        <a:bodyPr/>
        <a:lstStyle/>
        <a:p>
          <a:endParaRPr lang="en-US"/>
        </a:p>
      </dgm:t>
    </dgm:pt>
    <dgm:pt modelId="{F24C650A-EE3B-47E0-9E3B-5ECB17573310}" type="sibTrans" cxnId="{447BD9AE-6B73-48BB-BE43-960D7668175C}">
      <dgm:prSet/>
      <dgm:spPr/>
      <dgm:t>
        <a:bodyPr/>
        <a:lstStyle/>
        <a:p>
          <a:endParaRPr lang="en-US"/>
        </a:p>
      </dgm:t>
    </dgm:pt>
    <dgm:pt modelId="{8FA3089A-DC41-4E45-BF86-8B94FF6D0524}">
      <dgm:prSet phldrT="[Text]"/>
      <dgm:spPr/>
      <dgm:t>
        <a:bodyPr/>
        <a:lstStyle/>
        <a:p>
          <a:pPr algn="l"/>
          <a:r>
            <a:rPr lang="en-US" dirty="0" smtClean="0">
              <a:solidFill>
                <a:srgbClr val="FF0000"/>
              </a:solidFill>
            </a:rPr>
            <a:t>S3B (  )</a:t>
          </a:r>
          <a:endParaRPr lang="id-ID" dirty="0">
            <a:solidFill>
              <a:srgbClr val="FF0000"/>
            </a:solidFill>
          </a:endParaRPr>
        </a:p>
      </dgm:t>
    </dgm:pt>
    <dgm:pt modelId="{F43D92A8-BF6D-492C-9C31-63A9EEC64EC4}" type="parTrans" cxnId="{A75BCA2E-B8F9-482D-A64F-7EA8027A5208}">
      <dgm:prSet/>
      <dgm:spPr/>
      <dgm:t>
        <a:bodyPr/>
        <a:lstStyle/>
        <a:p>
          <a:endParaRPr lang="en-US"/>
        </a:p>
      </dgm:t>
    </dgm:pt>
    <dgm:pt modelId="{48E78CBD-CB29-4EA3-9D42-DBB8755C4335}" type="sibTrans" cxnId="{A75BCA2E-B8F9-482D-A64F-7EA8027A5208}">
      <dgm:prSet/>
      <dgm:spPr/>
      <dgm:t>
        <a:bodyPr/>
        <a:lstStyle/>
        <a:p>
          <a:endParaRPr lang="en-US"/>
        </a:p>
      </dgm:t>
    </dgm:pt>
    <dgm:pt modelId="{D426AF75-3085-4743-B826-19BE798C4E12}">
      <dgm:prSet phldrT="[Text]"/>
      <dgm:spPr/>
      <dgm:t>
        <a:bodyPr/>
        <a:lstStyle/>
        <a:p>
          <a:pPr algn="l"/>
          <a:r>
            <a:rPr lang="en-US" dirty="0" smtClean="0">
              <a:solidFill>
                <a:srgbClr val="FF0000"/>
              </a:solidFill>
            </a:rPr>
            <a:t>S3C  (  )</a:t>
          </a:r>
          <a:endParaRPr lang="id-ID" dirty="0">
            <a:solidFill>
              <a:srgbClr val="FF0000"/>
            </a:solidFill>
          </a:endParaRPr>
        </a:p>
      </dgm:t>
    </dgm:pt>
    <dgm:pt modelId="{F6E5F12E-8747-47A5-8B3B-C4A238396E84}" type="parTrans" cxnId="{32964F51-CFDD-48CF-99CD-57ADEA8B1987}">
      <dgm:prSet/>
      <dgm:spPr/>
      <dgm:t>
        <a:bodyPr/>
        <a:lstStyle/>
        <a:p>
          <a:endParaRPr lang="en-US"/>
        </a:p>
      </dgm:t>
    </dgm:pt>
    <dgm:pt modelId="{A9F765FD-A602-4436-A1C2-56A60AFCDE11}" type="sibTrans" cxnId="{32964F51-CFDD-48CF-99CD-57ADEA8B1987}">
      <dgm:prSet/>
      <dgm:spPr/>
      <dgm:t>
        <a:bodyPr/>
        <a:lstStyle/>
        <a:p>
          <a:endParaRPr lang="en-US"/>
        </a:p>
      </dgm:t>
    </dgm:pt>
    <dgm:pt modelId="{47CFA53B-98BA-442A-9CF0-76DDFA39A6F5}">
      <dgm:prSet phldrT="[Text]"/>
      <dgm:spPr/>
      <dgm:t>
        <a:bodyPr/>
        <a:lstStyle/>
        <a:p>
          <a:pPr algn="l"/>
          <a:r>
            <a:rPr lang="en-US" dirty="0" smtClean="0">
              <a:solidFill>
                <a:srgbClr val="FF0000"/>
              </a:solidFill>
            </a:rPr>
            <a:t>S3D (  )</a:t>
          </a:r>
          <a:endParaRPr lang="id-ID" dirty="0">
            <a:solidFill>
              <a:srgbClr val="FF0000"/>
            </a:solidFill>
          </a:endParaRPr>
        </a:p>
      </dgm:t>
    </dgm:pt>
    <dgm:pt modelId="{9222F313-61D6-4251-9642-9B8947B8E4AB}" type="parTrans" cxnId="{AA3271FF-A0BE-4C79-A9BE-BFE60BA3CC64}">
      <dgm:prSet/>
      <dgm:spPr/>
      <dgm:t>
        <a:bodyPr/>
        <a:lstStyle/>
        <a:p>
          <a:endParaRPr lang="en-US"/>
        </a:p>
      </dgm:t>
    </dgm:pt>
    <dgm:pt modelId="{93C3857F-E1BF-4F0E-A979-98938EFD19FF}" type="sibTrans" cxnId="{AA3271FF-A0BE-4C79-A9BE-BFE60BA3CC64}">
      <dgm:prSet/>
      <dgm:spPr/>
      <dgm:t>
        <a:bodyPr/>
        <a:lstStyle/>
        <a:p>
          <a:endParaRPr lang="en-US"/>
        </a:p>
      </dgm:t>
    </dgm:pt>
    <dgm:pt modelId="{2A1BEF0E-37D5-4485-8201-48A21DD5DD6A}">
      <dgm:prSet/>
      <dgm:spPr/>
      <dgm:t>
        <a:bodyPr/>
        <a:lstStyle/>
        <a:p>
          <a:pPr algn="l"/>
          <a:r>
            <a:rPr lang="en-US" dirty="0" smtClean="0">
              <a:solidFill>
                <a:srgbClr val="FF0000"/>
              </a:solidFill>
            </a:rPr>
            <a:t>S4B  (  )</a:t>
          </a:r>
          <a:endParaRPr lang="id-ID" dirty="0">
            <a:solidFill>
              <a:srgbClr val="FF0000"/>
            </a:solidFill>
          </a:endParaRPr>
        </a:p>
      </dgm:t>
    </dgm:pt>
    <dgm:pt modelId="{127400D6-E484-4B2C-B08E-B4B8BFB26387}" type="parTrans" cxnId="{B8CA0F07-C533-44B3-AE16-6D4F10D17D63}">
      <dgm:prSet/>
      <dgm:spPr/>
      <dgm:t>
        <a:bodyPr/>
        <a:lstStyle/>
        <a:p>
          <a:endParaRPr lang="en-US"/>
        </a:p>
      </dgm:t>
    </dgm:pt>
    <dgm:pt modelId="{8514022F-664A-46B5-9C20-0DB64B141DC8}" type="sibTrans" cxnId="{B8CA0F07-C533-44B3-AE16-6D4F10D17D63}">
      <dgm:prSet/>
      <dgm:spPr/>
      <dgm:t>
        <a:bodyPr/>
        <a:lstStyle/>
        <a:p>
          <a:endParaRPr lang="en-US"/>
        </a:p>
      </dgm:t>
    </dgm:pt>
    <dgm:pt modelId="{445E2E6E-E226-4E81-A033-D2CC772B46B8}">
      <dgm:prSet/>
      <dgm:spPr/>
      <dgm:t>
        <a:bodyPr/>
        <a:lstStyle/>
        <a:p>
          <a:pPr algn="l"/>
          <a:r>
            <a:rPr lang="en-US" dirty="0" smtClean="0">
              <a:solidFill>
                <a:srgbClr val="FF0000"/>
              </a:solidFill>
            </a:rPr>
            <a:t>S4C  (  )</a:t>
          </a:r>
          <a:endParaRPr lang="id-ID" dirty="0">
            <a:solidFill>
              <a:srgbClr val="FF0000"/>
            </a:solidFill>
          </a:endParaRPr>
        </a:p>
      </dgm:t>
    </dgm:pt>
    <dgm:pt modelId="{6D543E3C-3C7A-4C9B-A35C-8E2BF90C30F6}" type="parTrans" cxnId="{DEFDD1AF-78FC-4C07-B231-2A581638E805}">
      <dgm:prSet/>
      <dgm:spPr/>
      <dgm:t>
        <a:bodyPr/>
        <a:lstStyle/>
        <a:p>
          <a:endParaRPr lang="en-US"/>
        </a:p>
      </dgm:t>
    </dgm:pt>
    <dgm:pt modelId="{D254285E-7C49-4AD4-AA83-70AB882F3213}" type="sibTrans" cxnId="{DEFDD1AF-78FC-4C07-B231-2A581638E805}">
      <dgm:prSet/>
      <dgm:spPr/>
      <dgm:t>
        <a:bodyPr/>
        <a:lstStyle/>
        <a:p>
          <a:endParaRPr lang="en-US"/>
        </a:p>
      </dgm:t>
    </dgm:pt>
    <dgm:pt modelId="{9BFF53FB-8D8C-4425-B899-66F43CA67B4E}">
      <dgm:prSet/>
      <dgm:spPr/>
      <dgm:t>
        <a:bodyPr/>
        <a:lstStyle/>
        <a:p>
          <a:pPr algn="l"/>
          <a:r>
            <a:rPr lang="en-US" dirty="0" smtClean="0">
              <a:solidFill>
                <a:srgbClr val="FF0000"/>
              </a:solidFill>
            </a:rPr>
            <a:t>S4D  ( )</a:t>
          </a:r>
          <a:endParaRPr lang="id-ID" dirty="0">
            <a:solidFill>
              <a:srgbClr val="FF0000"/>
            </a:solidFill>
          </a:endParaRPr>
        </a:p>
      </dgm:t>
    </dgm:pt>
    <dgm:pt modelId="{E9053D43-D0DC-4712-AD36-DD25D7288037}" type="parTrans" cxnId="{55243142-EFBB-4512-A99F-5D7F14534118}">
      <dgm:prSet/>
      <dgm:spPr/>
      <dgm:t>
        <a:bodyPr/>
        <a:lstStyle/>
        <a:p>
          <a:endParaRPr lang="en-US"/>
        </a:p>
      </dgm:t>
    </dgm:pt>
    <dgm:pt modelId="{FDB324BA-4B1C-493C-BA90-460A7854FFD1}" type="sibTrans" cxnId="{55243142-EFBB-4512-A99F-5D7F14534118}">
      <dgm:prSet/>
      <dgm:spPr/>
      <dgm:t>
        <a:bodyPr/>
        <a:lstStyle/>
        <a:p>
          <a:endParaRPr lang="en-US"/>
        </a:p>
      </dgm:t>
    </dgm:pt>
    <dgm:pt modelId="{93222C79-5AE3-452F-BBEE-89FCB2996CBB}" type="pres">
      <dgm:prSet presAssocID="{303462A0-E537-4119-A98B-A8B60116771C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id-ID"/>
        </a:p>
      </dgm:t>
    </dgm:pt>
    <dgm:pt modelId="{921E4D85-0AC9-4710-AB57-222FB2644D77}" type="pres">
      <dgm:prSet presAssocID="{AE105BD9-FAF4-4779-8B71-063DBE67F336}" presName="composite" presStyleCnt="0"/>
      <dgm:spPr/>
    </dgm:pt>
    <dgm:pt modelId="{642C0EA1-A784-45C0-B44E-8FF8217222BC}" type="pres">
      <dgm:prSet presAssocID="{AE105BD9-FAF4-4779-8B71-063DBE67F336}" presName="parTx" presStyleLbl="align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E4377BC3-4EFC-4AF1-94C0-F6686E8DE9FF}" type="pres">
      <dgm:prSet presAssocID="{AE105BD9-FAF4-4779-8B71-063DBE67F336}" presName="desTx" presStyleLbl="alignAccFollowNode1" presStyleIdx="0" presStyleCnt="4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E83586C8-E949-416F-B4C9-0F9F8094098B}" type="pres">
      <dgm:prSet presAssocID="{8C3A1A46-D212-4D56-9B7B-30D29579F38C}" presName="space" presStyleCnt="0"/>
      <dgm:spPr/>
    </dgm:pt>
    <dgm:pt modelId="{A73C8569-67B6-44BA-91DD-5484AFE78661}" type="pres">
      <dgm:prSet presAssocID="{66A37358-1B4C-42B9-816C-A4645C437A5A}" presName="composite" presStyleCnt="0"/>
      <dgm:spPr/>
    </dgm:pt>
    <dgm:pt modelId="{9B92AE4B-039A-45F3-85E0-D24AE5D7483B}" type="pres">
      <dgm:prSet presAssocID="{66A37358-1B4C-42B9-816C-A4645C437A5A}" presName="parTx" presStyleLbl="align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35494DFF-AB9D-490B-9266-BFA055EE2EED}" type="pres">
      <dgm:prSet presAssocID="{66A37358-1B4C-42B9-816C-A4645C437A5A}" presName="desTx" presStyleLbl="alignAccFollowNode1" presStyleIdx="1" presStyleCnt="4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DB97BC9F-A4F7-46A4-8FA2-56E7980CACAA}" type="pres">
      <dgm:prSet presAssocID="{2714531C-6A24-4BB1-A300-A6BCB7092D2E}" presName="space" presStyleCnt="0"/>
      <dgm:spPr/>
    </dgm:pt>
    <dgm:pt modelId="{EB6958AC-98E1-4A08-B964-27962B2F64D8}" type="pres">
      <dgm:prSet presAssocID="{01084583-4A2A-4DC9-B536-6F8423189F61}" presName="composite" presStyleCnt="0"/>
      <dgm:spPr/>
    </dgm:pt>
    <dgm:pt modelId="{1AB2CFE1-D2B9-4BE0-9C6A-8B1AD68DD6C3}" type="pres">
      <dgm:prSet presAssocID="{01084583-4A2A-4DC9-B536-6F8423189F61}" presName="parTx" presStyleLbl="align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4F87F1F9-80EB-4F5D-82F5-B8A81D7214E5}" type="pres">
      <dgm:prSet presAssocID="{01084583-4A2A-4DC9-B536-6F8423189F61}" presName="desTx" presStyleLbl="alignAccFollowNode1" presStyleIdx="2" presStyleCnt="4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FB548920-D422-4D9F-8335-325367FBF3C1}" type="pres">
      <dgm:prSet presAssocID="{B6FED0DF-19AD-4082-A778-0D2BE1FBC4DD}" presName="space" presStyleCnt="0"/>
      <dgm:spPr/>
    </dgm:pt>
    <dgm:pt modelId="{0858C335-A8EB-488F-8EE1-D9954E7C909A}" type="pres">
      <dgm:prSet presAssocID="{613E5F3D-0C03-497C-91ED-883EB2678105}" presName="composite" presStyleCnt="0"/>
      <dgm:spPr/>
    </dgm:pt>
    <dgm:pt modelId="{F068357E-1A86-4C28-B685-7C976004DFD1}" type="pres">
      <dgm:prSet presAssocID="{613E5F3D-0C03-497C-91ED-883EB2678105}" presName="parTx" presStyleLbl="align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F6A55E90-F2A3-4FB6-8DCA-3922394B548E}" type="pres">
      <dgm:prSet presAssocID="{613E5F3D-0C03-497C-91ED-883EB2678105}" presName="desTx" presStyleLbl="alignAccFollowNode1" presStyleIdx="3" presStyleCnt="4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</dgm:ptLst>
  <dgm:cxnLst>
    <dgm:cxn modelId="{D47BA306-A2CF-4E74-82A2-F0069AE6DEFF}" type="presOf" srcId="{9DC246F8-270A-4F85-B56B-6A6D2801FD48}" destId="{35494DFF-AB9D-490B-9266-BFA055EE2EED}" srcOrd="0" destOrd="0" presId="urn:microsoft.com/office/officeart/2005/8/layout/hList1"/>
    <dgm:cxn modelId="{2E95FECD-6F62-4C2D-9EA3-DB0A0D5B38C3}" type="presOf" srcId="{295EC5DD-9E33-4DEE-962F-564F64731F0A}" destId="{4F87F1F9-80EB-4F5D-82F5-B8A81D7214E5}" srcOrd="0" destOrd="0" presId="urn:microsoft.com/office/officeart/2005/8/layout/hList1"/>
    <dgm:cxn modelId="{093D417E-65BC-4B7D-9D80-DB84D7D11922}" type="presOf" srcId="{AE105BD9-FAF4-4779-8B71-063DBE67F336}" destId="{642C0EA1-A784-45C0-B44E-8FF8217222BC}" srcOrd="0" destOrd="0" presId="urn:microsoft.com/office/officeart/2005/8/layout/hList1"/>
    <dgm:cxn modelId="{CD5B436B-D9B5-4292-960E-74719E0A40B8}" srcId="{613E5F3D-0C03-497C-91ED-883EB2678105}" destId="{1CB48A98-1DC6-48DD-80BB-36758231EF07}" srcOrd="0" destOrd="0" parTransId="{5D741A34-B21D-41D1-8ADD-A2E5E2535B28}" sibTransId="{757B7727-1F95-4B5B-8007-ABE2ABDEC6A1}"/>
    <dgm:cxn modelId="{78BA8234-6C73-4F30-ABC8-409E69AD1ED2}" type="presOf" srcId="{2A1BEF0E-37D5-4485-8201-48A21DD5DD6A}" destId="{F6A55E90-F2A3-4FB6-8DCA-3922394B548E}" srcOrd="0" destOrd="1" presId="urn:microsoft.com/office/officeart/2005/8/layout/hList1"/>
    <dgm:cxn modelId="{55C7D93C-5DED-4E1D-8ED8-F605206F86C7}" type="presOf" srcId="{DA2F5153-CA45-4BFE-AE6B-967FE88DE7AB}" destId="{E4377BC3-4EFC-4AF1-94C0-F6686E8DE9FF}" srcOrd="0" destOrd="0" presId="urn:microsoft.com/office/officeart/2005/8/layout/hList1"/>
    <dgm:cxn modelId="{0B818800-C587-4957-8E97-E38078ED7CCF}" type="presOf" srcId="{C82B1180-22F5-444F-B148-24148904997F}" destId="{E4377BC3-4EFC-4AF1-94C0-F6686E8DE9FF}" srcOrd="0" destOrd="1" presId="urn:microsoft.com/office/officeart/2005/8/layout/hList1"/>
    <dgm:cxn modelId="{E8B55DE9-2187-4EFE-B03A-6B57863C1DBB}" type="presOf" srcId="{01084583-4A2A-4DC9-B536-6F8423189F61}" destId="{1AB2CFE1-D2B9-4BE0-9C6A-8B1AD68DD6C3}" srcOrd="0" destOrd="0" presId="urn:microsoft.com/office/officeart/2005/8/layout/hList1"/>
    <dgm:cxn modelId="{55243142-EFBB-4512-A99F-5D7F14534118}" srcId="{613E5F3D-0C03-497C-91ED-883EB2678105}" destId="{9BFF53FB-8D8C-4425-B899-66F43CA67B4E}" srcOrd="3" destOrd="0" parTransId="{E9053D43-D0DC-4712-AD36-DD25D7288037}" sibTransId="{FDB324BA-4B1C-493C-BA90-460A7854FFD1}"/>
    <dgm:cxn modelId="{085A3D26-9F9E-4BC8-817A-2A7587A87E56}" srcId="{303462A0-E537-4119-A98B-A8B60116771C}" destId="{66A37358-1B4C-42B9-816C-A4645C437A5A}" srcOrd="1" destOrd="0" parTransId="{E2114591-7423-45E4-AED8-7724A4B6B82E}" sibTransId="{2714531C-6A24-4BB1-A300-A6BCB7092D2E}"/>
    <dgm:cxn modelId="{7ABCFE47-D3F4-4A6A-A8AC-15B74BC129FD}" srcId="{66A37358-1B4C-42B9-816C-A4645C437A5A}" destId="{57926AD7-C802-4008-8E3B-97C9F0190151}" srcOrd="1" destOrd="0" parTransId="{325941FC-3ECD-466F-8CAF-D7006E6B19E0}" sibTransId="{B1981ADA-6F72-4210-AD31-EE7D65214B45}"/>
    <dgm:cxn modelId="{A75BCA2E-B8F9-482D-A64F-7EA8027A5208}" srcId="{01084583-4A2A-4DC9-B536-6F8423189F61}" destId="{8FA3089A-DC41-4E45-BF86-8B94FF6D0524}" srcOrd="1" destOrd="0" parTransId="{F43D92A8-BF6D-492C-9C31-63A9EEC64EC4}" sibTransId="{48E78CBD-CB29-4EA3-9D42-DBB8755C4335}"/>
    <dgm:cxn modelId="{B7797657-3A33-44B7-BB79-0B3EADECEE3D}" type="presOf" srcId="{39725E54-20A7-4789-9C32-5BCA8206A5F3}" destId="{E4377BC3-4EFC-4AF1-94C0-F6686E8DE9FF}" srcOrd="0" destOrd="3" presId="urn:microsoft.com/office/officeart/2005/8/layout/hList1"/>
    <dgm:cxn modelId="{1D8BBE8E-9676-4495-A906-2660DDC19815}" type="presOf" srcId="{4B934FA4-292D-4907-982D-1994CD9061E4}" destId="{35494DFF-AB9D-490B-9266-BFA055EE2EED}" srcOrd="0" destOrd="3" presId="urn:microsoft.com/office/officeart/2005/8/layout/hList1"/>
    <dgm:cxn modelId="{8B3AC1C3-7F4E-4D3B-A432-B9FE5C94832B}" type="presOf" srcId="{8FA3089A-DC41-4E45-BF86-8B94FF6D0524}" destId="{4F87F1F9-80EB-4F5D-82F5-B8A81D7214E5}" srcOrd="0" destOrd="1" presId="urn:microsoft.com/office/officeart/2005/8/layout/hList1"/>
    <dgm:cxn modelId="{AA3271FF-A0BE-4C79-A9BE-BFE60BA3CC64}" srcId="{01084583-4A2A-4DC9-B536-6F8423189F61}" destId="{47CFA53B-98BA-442A-9CF0-76DDFA39A6F5}" srcOrd="3" destOrd="0" parTransId="{9222F313-61D6-4251-9642-9B8947B8E4AB}" sibTransId="{93C3857F-E1BF-4F0E-A979-98938EFD19FF}"/>
    <dgm:cxn modelId="{F96F016F-2E37-4312-BA5A-912756280A83}" type="presOf" srcId="{613E5F3D-0C03-497C-91ED-883EB2678105}" destId="{F068357E-1A86-4C28-B685-7C976004DFD1}" srcOrd="0" destOrd="0" presId="urn:microsoft.com/office/officeart/2005/8/layout/hList1"/>
    <dgm:cxn modelId="{13C008E1-578B-4968-95E4-AFDC59075F55}" type="presOf" srcId="{D426AF75-3085-4743-B826-19BE798C4E12}" destId="{4F87F1F9-80EB-4F5D-82F5-B8A81D7214E5}" srcOrd="0" destOrd="2" presId="urn:microsoft.com/office/officeart/2005/8/layout/hList1"/>
    <dgm:cxn modelId="{0DB4B87B-03A2-4A0B-802E-4FC77125A807}" srcId="{66A37358-1B4C-42B9-816C-A4645C437A5A}" destId="{E620867F-9BCD-49E4-A34C-650D47D17CFB}" srcOrd="2" destOrd="0" parTransId="{5FF888F6-335D-449A-B612-F76F3D3BFF9E}" sibTransId="{9906EA3D-4935-48A1-A320-0AC291762038}"/>
    <dgm:cxn modelId="{4E680B1B-1330-40C9-A15B-EA04B5A4DEDB}" srcId="{01084583-4A2A-4DC9-B536-6F8423189F61}" destId="{295EC5DD-9E33-4DEE-962F-564F64731F0A}" srcOrd="0" destOrd="0" parTransId="{FD1A5D0C-9423-4D7C-AE07-6C9B548F49FF}" sibTransId="{4B7F0E2A-F0E0-4438-A645-DE07FECDBB14}"/>
    <dgm:cxn modelId="{0D30FF39-AF86-4D25-9BDC-338E90657160}" srcId="{303462A0-E537-4119-A98B-A8B60116771C}" destId="{613E5F3D-0C03-497C-91ED-883EB2678105}" srcOrd="3" destOrd="0" parTransId="{47F2C3E7-A2D7-4405-A937-730ED1B84B7D}" sibTransId="{A0C8813E-60FC-45D7-A3B1-1EE4FAFB3F47}"/>
    <dgm:cxn modelId="{68A123CD-6F10-483A-9BD8-59135EFFCCD3}" srcId="{303462A0-E537-4119-A98B-A8B60116771C}" destId="{AE105BD9-FAF4-4779-8B71-063DBE67F336}" srcOrd="0" destOrd="0" parTransId="{593366F5-A3A3-4B6A-A01C-05C20184AD7A}" sibTransId="{8C3A1A46-D212-4D56-9B7B-30D29579F38C}"/>
    <dgm:cxn modelId="{6FC52B96-EF43-4A29-9811-C60A8CF84CB3}" srcId="{66A37358-1B4C-42B9-816C-A4645C437A5A}" destId="{9DC246F8-270A-4F85-B56B-6A6D2801FD48}" srcOrd="0" destOrd="0" parTransId="{12CDE8CC-A3D3-4DF9-9D5D-F6F9B2673A29}" sibTransId="{4744EE92-D39D-425D-908A-AA1F2653B617}"/>
    <dgm:cxn modelId="{D332594D-6A09-4AC4-A6A2-9F0F0FED9B69}" type="presOf" srcId="{47174C76-12F1-4D3F-B20B-8CFA19B0B91F}" destId="{E4377BC3-4EFC-4AF1-94C0-F6686E8DE9FF}" srcOrd="0" destOrd="2" presId="urn:microsoft.com/office/officeart/2005/8/layout/hList1"/>
    <dgm:cxn modelId="{3A1E1E2A-941F-41D9-9867-297358B5F0BC}" type="presOf" srcId="{445E2E6E-E226-4E81-A033-D2CC772B46B8}" destId="{F6A55E90-F2A3-4FB6-8DCA-3922394B548E}" srcOrd="0" destOrd="2" presId="urn:microsoft.com/office/officeart/2005/8/layout/hList1"/>
    <dgm:cxn modelId="{8C6C2F95-0EC3-4D56-A615-88ED6D031A7C}" type="presOf" srcId="{66A37358-1B4C-42B9-816C-A4645C437A5A}" destId="{9B92AE4B-039A-45F3-85E0-D24AE5D7483B}" srcOrd="0" destOrd="0" presId="urn:microsoft.com/office/officeart/2005/8/layout/hList1"/>
    <dgm:cxn modelId="{1ADD003A-73A9-4611-B370-6BAEA7C5EE3C}" type="presOf" srcId="{E620867F-9BCD-49E4-A34C-650D47D17CFB}" destId="{35494DFF-AB9D-490B-9266-BFA055EE2EED}" srcOrd="0" destOrd="2" presId="urn:microsoft.com/office/officeart/2005/8/layout/hList1"/>
    <dgm:cxn modelId="{6F51B465-9CAF-4862-A7C9-CC7612A9FA6B}" type="presOf" srcId="{9BFF53FB-8D8C-4425-B899-66F43CA67B4E}" destId="{F6A55E90-F2A3-4FB6-8DCA-3922394B548E}" srcOrd="0" destOrd="3" presId="urn:microsoft.com/office/officeart/2005/8/layout/hList1"/>
    <dgm:cxn modelId="{9C0B4E45-04C4-4EAD-B5AE-C5E8A395C53B}" srcId="{AE105BD9-FAF4-4779-8B71-063DBE67F336}" destId="{39725E54-20A7-4789-9C32-5BCA8206A5F3}" srcOrd="3" destOrd="0" parTransId="{9CB17C02-B958-4234-BDE8-BED6B36773A6}" sibTransId="{6F0A10C2-345C-4F3A-932B-A08468A50FA9}"/>
    <dgm:cxn modelId="{86D688C3-AFB4-4DD2-9B21-A4F85D396BEA}" srcId="{AE105BD9-FAF4-4779-8B71-063DBE67F336}" destId="{47174C76-12F1-4D3F-B20B-8CFA19B0B91F}" srcOrd="2" destOrd="0" parTransId="{B3CC92D8-9BAE-4881-B0EC-3CB8EBFEBA1C}" sibTransId="{7C327C84-EDCD-4B1F-9309-984539811CEA}"/>
    <dgm:cxn modelId="{447BD9AE-6B73-48BB-BE43-960D7668175C}" srcId="{66A37358-1B4C-42B9-816C-A4645C437A5A}" destId="{4B934FA4-292D-4907-982D-1994CD9061E4}" srcOrd="3" destOrd="0" parTransId="{5A9E807F-9D7B-4AD0-8796-285AF5A964FC}" sibTransId="{F24C650A-EE3B-47E0-9E3B-5ECB17573310}"/>
    <dgm:cxn modelId="{32964F51-CFDD-48CF-99CD-57ADEA8B1987}" srcId="{01084583-4A2A-4DC9-B536-6F8423189F61}" destId="{D426AF75-3085-4743-B826-19BE798C4E12}" srcOrd="2" destOrd="0" parTransId="{F6E5F12E-8747-47A5-8B3B-C4A238396E84}" sibTransId="{A9F765FD-A602-4436-A1C2-56A60AFCDE11}"/>
    <dgm:cxn modelId="{DEFDD1AF-78FC-4C07-B231-2A581638E805}" srcId="{613E5F3D-0C03-497C-91ED-883EB2678105}" destId="{445E2E6E-E226-4E81-A033-D2CC772B46B8}" srcOrd="2" destOrd="0" parTransId="{6D543E3C-3C7A-4C9B-A35C-8E2BF90C30F6}" sibTransId="{D254285E-7C49-4AD4-AA83-70AB882F3213}"/>
    <dgm:cxn modelId="{CDAE8FEE-A868-4BF1-9F05-049F8F93C4FF}" type="presOf" srcId="{47CFA53B-98BA-442A-9CF0-76DDFA39A6F5}" destId="{4F87F1F9-80EB-4F5D-82F5-B8A81D7214E5}" srcOrd="0" destOrd="3" presId="urn:microsoft.com/office/officeart/2005/8/layout/hList1"/>
    <dgm:cxn modelId="{B8CA0F07-C533-44B3-AE16-6D4F10D17D63}" srcId="{613E5F3D-0C03-497C-91ED-883EB2678105}" destId="{2A1BEF0E-37D5-4485-8201-48A21DD5DD6A}" srcOrd="1" destOrd="0" parTransId="{127400D6-E484-4B2C-B08E-B4B8BFB26387}" sibTransId="{8514022F-664A-46B5-9C20-0DB64B141DC8}"/>
    <dgm:cxn modelId="{D279A5ED-0013-4BCA-950F-A80734E38B93}" srcId="{303462A0-E537-4119-A98B-A8B60116771C}" destId="{01084583-4A2A-4DC9-B536-6F8423189F61}" srcOrd="2" destOrd="0" parTransId="{08409398-58E7-4DF2-B327-1ADD35766929}" sibTransId="{B6FED0DF-19AD-4082-A778-0D2BE1FBC4DD}"/>
    <dgm:cxn modelId="{40DAD1F2-E38C-4B58-B297-C4E33FBDCD60}" type="presOf" srcId="{57926AD7-C802-4008-8E3B-97C9F0190151}" destId="{35494DFF-AB9D-490B-9266-BFA055EE2EED}" srcOrd="0" destOrd="1" presId="urn:microsoft.com/office/officeart/2005/8/layout/hList1"/>
    <dgm:cxn modelId="{EFCF621E-74F1-416E-B0C0-968AADEBB6D1}" type="presOf" srcId="{303462A0-E537-4119-A98B-A8B60116771C}" destId="{93222C79-5AE3-452F-BBEE-89FCB2996CBB}" srcOrd="0" destOrd="0" presId="urn:microsoft.com/office/officeart/2005/8/layout/hList1"/>
    <dgm:cxn modelId="{5151F739-5A64-4E95-90D8-FD4B35714508}" srcId="{AE105BD9-FAF4-4779-8B71-063DBE67F336}" destId="{C82B1180-22F5-444F-B148-24148904997F}" srcOrd="1" destOrd="0" parTransId="{D9E62201-2BB9-42F7-AFCC-D91066090150}" sibTransId="{B98F1732-1D0F-4382-9E55-DD4A5AF4D643}"/>
    <dgm:cxn modelId="{2BE924D4-CA20-403A-ADE8-2AD196343F12}" type="presOf" srcId="{1CB48A98-1DC6-48DD-80BB-36758231EF07}" destId="{F6A55E90-F2A3-4FB6-8DCA-3922394B548E}" srcOrd="0" destOrd="0" presId="urn:microsoft.com/office/officeart/2005/8/layout/hList1"/>
    <dgm:cxn modelId="{9C52E234-443E-47A7-BFA1-77353D19E1C3}" srcId="{AE105BD9-FAF4-4779-8B71-063DBE67F336}" destId="{DA2F5153-CA45-4BFE-AE6B-967FE88DE7AB}" srcOrd="0" destOrd="0" parTransId="{CF9CD60A-7B26-4FB6-89F5-9C6F8EBCA7D9}" sibTransId="{0B135EF6-8E5D-49A5-89B3-FF475C8C9749}"/>
    <dgm:cxn modelId="{F7866F07-1560-47DA-BDE1-2C33C9FE54C8}" type="presParOf" srcId="{93222C79-5AE3-452F-BBEE-89FCB2996CBB}" destId="{921E4D85-0AC9-4710-AB57-222FB2644D77}" srcOrd="0" destOrd="0" presId="urn:microsoft.com/office/officeart/2005/8/layout/hList1"/>
    <dgm:cxn modelId="{434F50AC-B0CA-4B92-A6B6-CBA08C5B6C8F}" type="presParOf" srcId="{921E4D85-0AC9-4710-AB57-222FB2644D77}" destId="{642C0EA1-A784-45C0-B44E-8FF8217222BC}" srcOrd="0" destOrd="0" presId="urn:microsoft.com/office/officeart/2005/8/layout/hList1"/>
    <dgm:cxn modelId="{F75065D5-2B16-4E3D-AB15-C174101A0BB8}" type="presParOf" srcId="{921E4D85-0AC9-4710-AB57-222FB2644D77}" destId="{E4377BC3-4EFC-4AF1-94C0-F6686E8DE9FF}" srcOrd="1" destOrd="0" presId="urn:microsoft.com/office/officeart/2005/8/layout/hList1"/>
    <dgm:cxn modelId="{4330FA3F-83E9-4EB3-8D64-9D6437D3347A}" type="presParOf" srcId="{93222C79-5AE3-452F-BBEE-89FCB2996CBB}" destId="{E83586C8-E949-416F-B4C9-0F9F8094098B}" srcOrd="1" destOrd="0" presId="urn:microsoft.com/office/officeart/2005/8/layout/hList1"/>
    <dgm:cxn modelId="{E582A63D-B7C4-4D18-A3A9-AE47FF88246E}" type="presParOf" srcId="{93222C79-5AE3-452F-BBEE-89FCB2996CBB}" destId="{A73C8569-67B6-44BA-91DD-5484AFE78661}" srcOrd="2" destOrd="0" presId="urn:microsoft.com/office/officeart/2005/8/layout/hList1"/>
    <dgm:cxn modelId="{1183B6B0-DB1E-445A-B03C-280037DE11A2}" type="presParOf" srcId="{A73C8569-67B6-44BA-91DD-5484AFE78661}" destId="{9B92AE4B-039A-45F3-85E0-D24AE5D7483B}" srcOrd="0" destOrd="0" presId="urn:microsoft.com/office/officeart/2005/8/layout/hList1"/>
    <dgm:cxn modelId="{A91D2C97-A17F-43E3-A7C7-2354671215AC}" type="presParOf" srcId="{A73C8569-67B6-44BA-91DD-5484AFE78661}" destId="{35494DFF-AB9D-490B-9266-BFA055EE2EED}" srcOrd="1" destOrd="0" presId="urn:microsoft.com/office/officeart/2005/8/layout/hList1"/>
    <dgm:cxn modelId="{49AD885C-E75C-4B4F-BC94-C9FC5A8AB648}" type="presParOf" srcId="{93222C79-5AE3-452F-BBEE-89FCB2996CBB}" destId="{DB97BC9F-A4F7-46A4-8FA2-56E7980CACAA}" srcOrd="3" destOrd="0" presId="urn:microsoft.com/office/officeart/2005/8/layout/hList1"/>
    <dgm:cxn modelId="{67466443-EE5C-4214-B71D-24800093EB29}" type="presParOf" srcId="{93222C79-5AE3-452F-BBEE-89FCB2996CBB}" destId="{EB6958AC-98E1-4A08-B964-27962B2F64D8}" srcOrd="4" destOrd="0" presId="urn:microsoft.com/office/officeart/2005/8/layout/hList1"/>
    <dgm:cxn modelId="{8A268D20-E7D0-42AB-BDF2-44C564280755}" type="presParOf" srcId="{EB6958AC-98E1-4A08-B964-27962B2F64D8}" destId="{1AB2CFE1-D2B9-4BE0-9C6A-8B1AD68DD6C3}" srcOrd="0" destOrd="0" presId="urn:microsoft.com/office/officeart/2005/8/layout/hList1"/>
    <dgm:cxn modelId="{B5A258A2-B640-41B3-8227-C0E8CDE522FE}" type="presParOf" srcId="{EB6958AC-98E1-4A08-B964-27962B2F64D8}" destId="{4F87F1F9-80EB-4F5D-82F5-B8A81D7214E5}" srcOrd="1" destOrd="0" presId="urn:microsoft.com/office/officeart/2005/8/layout/hList1"/>
    <dgm:cxn modelId="{A3320A4F-09B1-4911-AAC2-A6759F2A5A0E}" type="presParOf" srcId="{93222C79-5AE3-452F-BBEE-89FCB2996CBB}" destId="{FB548920-D422-4D9F-8335-325367FBF3C1}" srcOrd="5" destOrd="0" presId="urn:microsoft.com/office/officeart/2005/8/layout/hList1"/>
    <dgm:cxn modelId="{99C05041-C3EF-4607-ADA7-1BBB153A2844}" type="presParOf" srcId="{93222C79-5AE3-452F-BBEE-89FCB2996CBB}" destId="{0858C335-A8EB-488F-8EE1-D9954E7C909A}" srcOrd="6" destOrd="0" presId="urn:microsoft.com/office/officeart/2005/8/layout/hList1"/>
    <dgm:cxn modelId="{02E2B54C-586E-481C-A44C-6D4231027309}" type="presParOf" srcId="{0858C335-A8EB-488F-8EE1-D9954E7C909A}" destId="{F068357E-1A86-4C28-B685-7C976004DFD1}" srcOrd="0" destOrd="0" presId="urn:microsoft.com/office/officeart/2005/8/layout/hList1"/>
    <dgm:cxn modelId="{9DE1A0A6-2F84-4861-81F9-112073C9D3C4}" type="presParOf" srcId="{0858C335-A8EB-488F-8EE1-D9954E7C909A}" destId="{F6A55E90-F2A3-4FB6-8DCA-3922394B548E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642C0EA1-A784-45C0-B44E-8FF8217222BC}">
      <dsp:nvSpPr>
        <dsp:cNvPr id="0" name=""/>
        <dsp:cNvSpPr/>
      </dsp:nvSpPr>
      <dsp:spPr>
        <a:xfrm>
          <a:off x="2864" y="556251"/>
          <a:ext cx="1722685" cy="689074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65024" rIns="113792" bIns="65024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SEMIFINAL</a:t>
          </a:r>
          <a:r>
            <a:rPr lang="id-ID" sz="1600" kern="1200" dirty="0" smtClean="0"/>
            <a:t> I</a:t>
          </a:r>
          <a:endParaRPr lang="en-US" sz="1600" kern="1200" dirty="0" smtClean="0"/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(S1)</a:t>
          </a:r>
          <a:endParaRPr lang="id-ID" sz="1600" kern="1200" dirty="0"/>
        </a:p>
      </dsp:txBody>
      <dsp:txXfrm>
        <a:off x="2864" y="556251"/>
        <a:ext cx="1722685" cy="689074"/>
      </dsp:txXfrm>
    </dsp:sp>
    <dsp:sp modelId="{E4377BC3-4EFC-4AF1-94C0-F6686E8DE9FF}">
      <dsp:nvSpPr>
        <dsp:cNvPr id="0" name=""/>
        <dsp:cNvSpPr/>
      </dsp:nvSpPr>
      <dsp:spPr>
        <a:xfrm>
          <a:off x="2864" y="1245325"/>
          <a:ext cx="1722685" cy="1932222"/>
        </a:xfrm>
        <a:prstGeom prst="rect">
          <a:avLst/>
        </a:prstGeom>
        <a:solidFill>
          <a:schemeClr val="accent5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28016" rIns="170688" bIns="192024" numCol="1" spcCol="1270" anchor="t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400" kern="1200" dirty="0" smtClean="0">
              <a:solidFill>
                <a:srgbClr val="FF0000"/>
              </a:solidFill>
            </a:rPr>
            <a:t>S1A (  )</a:t>
          </a:r>
          <a:endParaRPr lang="id-ID" sz="2400" kern="1200" dirty="0">
            <a:solidFill>
              <a:srgbClr val="FF0000"/>
            </a:solidFill>
          </a:endParaRP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400" kern="1200" dirty="0" smtClean="0">
              <a:solidFill>
                <a:srgbClr val="FF0000"/>
              </a:solidFill>
            </a:rPr>
            <a:t>S1B (  )</a:t>
          </a:r>
          <a:endParaRPr lang="id-ID" sz="2400" kern="1200" dirty="0">
            <a:solidFill>
              <a:srgbClr val="FF0000"/>
            </a:solidFill>
          </a:endParaRP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400" kern="1200" dirty="0" smtClean="0">
              <a:solidFill>
                <a:srgbClr val="FF0000"/>
              </a:solidFill>
            </a:rPr>
            <a:t>S1C (  )</a:t>
          </a:r>
          <a:endParaRPr lang="id-ID" sz="2400" kern="1200" dirty="0">
            <a:solidFill>
              <a:srgbClr val="FF0000"/>
            </a:solidFill>
          </a:endParaRP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400" kern="1200" dirty="0" smtClean="0">
              <a:solidFill>
                <a:srgbClr val="FF0000"/>
              </a:solidFill>
            </a:rPr>
            <a:t>S1D (  )</a:t>
          </a:r>
          <a:endParaRPr lang="id-ID" sz="2400" kern="1200" dirty="0">
            <a:solidFill>
              <a:srgbClr val="FF0000"/>
            </a:solidFill>
          </a:endParaRPr>
        </a:p>
      </dsp:txBody>
      <dsp:txXfrm>
        <a:off x="2864" y="1245325"/>
        <a:ext cx="1722685" cy="1932222"/>
      </dsp:txXfrm>
    </dsp:sp>
    <dsp:sp modelId="{9B92AE4B-039A-45F3-85E0-D24AE5D7483B}">
      <dsp:nvSpPr>
        <dsp:cNvPr id="0" name=""/>
        <dsp:cNvSpPr/>
      </dsp:nvSpPr>
      <dsp:spPr>
        <a:xfrm>
          <a:off x="1966726" y="556251"/>
          <a:ext cx="1722685" cy="689074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65024" rIns="113792" bIns="65024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SEMIFINAL </a:t>
          </a:r>
          <a:r>
            <a:rPr lang="id-ID" sz="1600" kern="1200" dirty="0" smtClean="0"/>
            <a:t>II</a:t>
          </a:r>
          <a:endParaRPr lang="en-US" sz="1600" kern="1200" dirty="0" smtClean="0"/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(S2)</a:t>
          </a:r>
          <a:endParaRPr lang="id-ID" sz="1600" kern="1200" dirty="0"/>
        </a:p>
      </dsp:txBody>
      <dsp:txXfrm>
        <a:off x="1966726" y="556251"/>
        <a:ext cx="1722685" cy="689074"/>
      </dsp:txXfrm>
    </dsp:sp>
    <dsp:sp modelId="{35494DFF-AB9D-490B-9266-BFA055EE2EED}">
      <dsp:nvSpPr>
        <dsp:cNvPr id="0" name=""/>
        <dsp:cNvSpPr/>
      </dsp:nvSpPr>
      <dsp:spPr>
        <a:xfrm>
          <a:off x="1966726" y="1245325"/>
          <a:ext cx="1722685" cy="1932222"/>
        </a:xfrm>
        <a:prstGeom prst="rect">
          <a:avLst/>
        </a:prstGeom>
        <a:solidFill>
          <a:schemeClr val="accent5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3350" tIns="133350" rIns="177800" bIns="200025" numCol="1" spcCol="1270" anchor="t" anchorCtr="0">
          <a:noAutofit/>
        </a:bodyPr>
        <a:lstStyle/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500" kern="1200" dirty="0" smtClean="0">
              <a:solidFill>
                <a:srgbClr val="FF0000"/>
              </a:solidFill>
            </a:rPr>
            <a:t>S2A  (  )</a:t>
          </a:r>
          <a:endParaRPr lang="id-ID" sz="2500" kern="1200" dirty="0">
            <a:solidFill>
              <a:srgbClr val="FF0000"/>
            </a:solidFill>
          </a:endParaRPr>
        </a:p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500" kern="1200" dirty="0" smtClean="0">
              <a:solidFill>
                <a:srgbClr val="FF0000"/>
              </a:solidFill>
            </a:rPr>
            <a:t>S</a:t>
          </a:r>
          <a:r>
            <a:rPr lang="id-ID" sz="2500" kern="1200" dirty="0" smtClean="0">
              <a:solidFill>
                <a:srgbClr val="FF0000"/>
              </a:solidFill>
            </a:rPr>
            <a:t>2B</a:t>
          </a:r>
          <a:r>
            <a:rPr lang="en-US" sz="2500" kern="1200" dirty="0" smtClean="0">
              <a:solidFill>
                <a:srgbClr val="FF0000"/>
              </a:solidFill>
            </a:rPr>
            <a:t>  (  )</a:t>
          </a:r>
          <a:endParaRPr lang="id-ID" sz="2500" kern="1200" dirty="0">
            <a:solidFill>
              <a:srgbClr val="FF0000"/>
            </a:solidFill>
          </a:endParaRPr>
        </a:p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500" kern="1200" dirty="0" smtClean="0">
              <a:solidFill>
                <a:srgbClr val="FF0000"/>
              </a:solidFill>
            </a:rPr>
            <a:t>S2C  (  )</a:t>
          </a:r>
          <a:endParaRPr lang="id-ID" sz="2500" kern="1200" dirty="0">
            <a:solidFill>
              <a:srgbClr val="FF0000"/>
            </a:solidFill>
          </a:endParaRPr>
        </a:p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500" kern="1200" dirty="0" smtClean="0">
              <a:solidFill>
                <a:srgbClr val="FF0000"/>
              </a:solidFill>
            </a:rPr>
            <a:t>S2D (  )</a:t>
          </a:r>
          <a:endParaRPr lang="id-ID" sz="2500" kern="1200" dirty="0">
            <a:solidFill>
              <a:srgbClr val="FF0000"/>
            </a:solidFill>
          </a:endParaRPr>
        </a:p>
      </dsp:txBody>
      <dsp:txXfrm>
        <a:off x="1966726" y="1245325"/>
        <a:ext cx="1722685" cy="1932222"/>
      </dsp:txXfrm>
    </dsp:sp>
    <dsp:sp modelId="{1AB2CFE1-D2B9-4BE0-9C6A-8B1AD68DD6C3}">
      <dsp:nvSpPr>
        <dsp:cNvPr id="0" name=""/>
        <dsp:cNvSpPr/>
      </dsp:nvSpPr>
      <dsp:spPr>
        <a:xfrm>
          <a:off x="3930587" y="556251"/>
          <a:ext cx="1722685" cy="689074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56896" rIns="99568" bIns="56896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SEMIFINAL</a:t>
          </a:r>
          <a:r>
            <a:rPr lang="id-ID" sz="1400" kern="1200" dirty="0" smtClean="0"/>
            <a:t> III</a:t>
          </a:r>
          <a:endParaRPr lang="en-US" sz="1400" kern="1200" dirty="0" smtClean="0"/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(S3)</a:t>
          </a:r>
          <a:endParaRPr lang="id-ID" sz="1400" kern="1200" dirty="0"/>
        </a:p>
      </dsp:txBody>
      <dsp:txXfrm>
        <a:off x="3930587" y="556251"/>
        <a:ext cx="1722685" cy="689074"/>
      </dsp:txXfrm>
    </dsp:sp>
    <dsp:sp modelId="{4F87F1F9-80EB-4F5D-82F5-B8A81D7214E5}">
      <dsp:nvSpPr>
        <dsp:cNvPr id="0" name=""/>
        <dsp:cNvSpPr/>
      </dsp:nvSpPr>
      <dsp:spPr>
        <a:xfrm>
          <a:off x="3930587" y="1245325"/>
          <a:ext cx="1722685" cy="1932222"/>
        </a:xfrm>
        <a:prstGeom prst="rect">
          <a:avLst/>
        </a:prstGeom>
        <a:solidFill>
          <a:schemeClr val="accent5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3350" tIns="133350" rIns="177800" bIns="200025" numCol="1" spcCol="1270" anchor="t" anchorCtr="0">
          <a:noAutofit/>
        </a:bodyPr>
        <a:lstStyle/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500" kern="1200" dirty="0" smtClean="0">
              <a:solidFill>
                <a:srgbClr val="FF0000"/>
              </a:solidFill>
            </a:rPr>
            <a:t>S3A (  )</a:t>
          </a:r>
          <a:endParaRPr lang="id-ID" sz="2500" kern="1200" dirty="0">
            <a:solidFill>
              <a:srgbClr val="FF0000"/>
            </a:solidFill>
          </a:endParaRPr>
        </a:p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500" kern="1200" dirty="0" smtClean="0">
              <a:solidFill>
                <a:srgbClr val="FF0000"/>
              </a:solidFill>
            </a:rPr>
            <a:t>S3B (  )</a:t>
          </a:r>
          <a:endParaRPr lang="id-ID" sz="2500" kern="1200" dirty="0">
            <a:solidFill>
              <a:srgbClr val="FF0000"/>
            </a:solidFill>
          </a:endParaRPr>
        </a:p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500" kern="1200" dirty="0" smtClean="0">
              <a:solidFill>
                <a:srgbClr val="FF0000"/>
              </a:solidFill>
            </a:rPr>
            <a:t>S3C  (  )</a:t>
          </a:r>
          <a:endParaRPr lang="id-ID" sz="2500" kern="1200" dirty="0">
            <a:solidFill>
              <a:srgbClr val="FF0000"/>
            </a:solidFill>
          </a:endParaRPr>
        </a:p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500" kern="1200" dirty="0" smtClean="0">
              <a:solidFill>
                <a:srgbClr val="FF0000"/>
              </a:solidFill>
            </a:rPr>
            <a:t>S3D (  )</a:t>
          </a:r>
          <a:endParaRPr lang="id-ID" sz="2500" kern="1200" dirty="0">
            <a:solidFill>
              <a:srgbClr val="FF0000"/>
            </a:solidFill>
          </a:endParaRPr>
        </a:p>
      </dsp:txBody>
      <dsp:txXfrm>
        <a:off x="3930587" y="1245325"/>
        <a:ext cx="1722685" cy="1932222"/>
      </dsp:txXfrm>
    </dsp:sp>
    <dsp:sp modelId="{F068357E-1A86-4C28-B685-7C976004DFD1}">
      <dsp:nvSpPr>
        <dsp:cNvPr id="0" name=""/>
        <dsp:cNvSpPr/>
      </dsp:nvSpPr>
      <dsp:spPr>
        <a:xfrm>
          <a:off x="5894449" y="556251"/>
          <a:ext cx="1722685" cy="689074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56896" rIns="99568" bIns="56896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SEMIFINAL </a:t>
          </a:r>
          <a:r>
            <a:rPr lang="id-ID" sz="1400" kern="1200" dirty="0" smtClean="0"/>
            <a:t>IV</a:t>
          </a:r>
          <a:endParaRPr lang="en-US" sz="1400" kern="1200" dirty="0" smtClean="0"/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(S4)</a:t>
          </a:r>
          <a:endParaRPr lang="id-ID" sz="1400" kern="1200" dirty="0"/>
        </a:p>
      </dsp:txBody>
      <dsp:txXfrm>
        <a:off x="5894449" y="556251"/>
        <a:ext cx="1722685" cy="689074"/>
      </dsp:txXfrm>
    </dsp:sp>
    <dsp:sp modelId="{F6A55E90-F2A3-4FB6-8DCA-3922394B548E}">
      <dsp:nvSpPr>
        <dsp:cNvPr id="0" name=""/>
        <dsp:cNvSpPr/>
      </dsp:nvSpPr>
      <dsp:spPr>
        <a:xfrm>
          <a:off x="5894449" y="1245325"/>
          <a:ext cx="1722685" cy="1932222"/>
        </a:xfrm>
        <a:prstGeom prst="rect">
          <a:avLst/>
        </a:prstGeom>
        <a:solidFill>
          <a:schemeClr val="accent5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3350" tIns="133350" rIns="177800" bIns="200025" numCol="1" spcCol="1270" anchor="t" anchorCtr="0">
          <a:noAutofit/>
        </a:bodyPr>
        <a:lstStyle/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500" kern="1200" dirty="0" smtClean="0">
              <a:solidFill>
                <a:srgbClr val="FF0000"/>
              </a:solidFill>
            </a:rPr>
            <a:t>S4A (  )</a:t>
          </a:r>
          <a:endParaRPr lang="id-ID" sz="2500" kern="1200" dirty="0">
            <a:solidFill>
              <a:srgbClr val="FF0000"/>
            </a:solidFill>
          </a:endParaRPr>
        </a:p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500" kern="1200" dirty="0" smtClean="0">
              <a:solidFill>
                <a:srgbClr val="FF0000"/>
              </a:solidFill>
            </a:rPr>
            <a:t>S4B  (  )</a:t>
          </a:r>
          <a:endParaRPr lang="id-ID" sz="2500" kern="1200" dirty="0">
            <a:solidFill>
              <a:srgbClr val="FF0000"/>
            </a:solidFill>
          </a:endParaRPr>
        </a:p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500" kern="1200" dirty="0" smtClean="0">
              <a:solidFill>
                <a:srgbClr val="FF0000"/>
              </a:solidFill>
            </a:rPr>
            <a:t>S4C  (  )</a:t>
          </a:r>
          <a:endParaRPr lang="id-ID" sz="2500" kern="1200" dirty="0">
            <a:solidFill>
              <a:srgbClr val="FF0000"/>
            </a:solidFill>
          </a:endParaRPr>
        </a:p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500" kern="1200" dirty="0" smtClean="0">
              <a:solidFill>
                <a:srgbClr val="FF0000"/>
              </a:solidFill>
            </a:rPr>
            <a:t>S4D  ( )</a:t>
          </a:r>
          <a:endParaRPr lang="id-ID" sz="2500" kern="1200" dirty="0">
            <a:solidFill>
              <a:srgbClr val="FF0000"/>
            </a:solidFill>
          </a:endParaRPr>
        </a:p>
      </dsp:txBody>
      <dsp:txXfrm>
        <a:off x="5894449" y="1245325"/>
        <a:ext cx="1722685" cy="193222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56414" cy="556895"/>
          </a:xfrm>
          <a:prstGeom prst="rect">
            <a:avLst/>
          </a:prstGeom>
        </p:spPr>
        <p:txBody>
          <a:bodyPr vert="horz" lIns="103949" tIns="51974" rIns="103949" bIns="51974" rtlCol="0"/>
          <a:lstStyle>
            <a:lvl1pPr algn="l">
              <a:defRPr sz="14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95217" y="0"/>
            <a:ext cx="3056414" cy="556895"/>
          </a:xfrm>
          <a:prstGeom prst="rect">
            <a:avLst/>
          </a:prstGeom>
        </p:spPr>
        <p:txBody>
          <a:bodyPr vert="horz" lIns="103949" tIns="51974" rIns="103949" bIns="51974" rtlCol="0"/>
          <a:lstStyle>
            <a:lvl1pPr algn="r">
              <a:defRPr sz="1400"/>
            </a:lvl1pPr>
          </a:lstStyle>
          <a:p>
            <a:fld id="{500663F2-F44F-49B8-8383-BE690EDB7330}" type="datetimeFigureOut">
              <a:rPr lang="en-US" smtClean="0"/>
              <a:pPr/>
              <a:t>10/16/2017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10579072"/>
            <a:ext cx="3056414" cy="556895"/>
          </a:xfrm>
          <a:prstGeom prst="rect">
            <a:avLst/>
          </a:prstGeom>
        </p:spPr>
        <p:txBody>
          <a:bodyPr vert="horz" lIns="103949" tIns="51974" rIns="103949" bIns="51974" rtlCol="0" anchor="b"/>
          <a:lstStyle>
            <a:lvl1pPr algn="l">
              <a:defRPr sz="14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95217" y="10579072"/>
            <a:ext cx="3056414" cy="556895"/>
          </a:xfrm>
          <a:prstGeom prst="rect">
            <a:avLst/>
          </a:prstGeom>
        </p:spPr>
        <p:txBody>
          <a:bodyPr vert="horz" lIns="103949" tIns="51974" rIns="103949" bIns="51974" rtlCol="0" anchor="b"/>
          <a:lstStyle>
            <a:lvl1pPr algn="r">
              <a:defRPr sz="1400"/>
            </a:lvl1pPr>
          </a:lstStyle>
          <a:p>
            <a:fld id="{0C0E4D2C-CFF0-4A7F-96F4-115315CC19CA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55938" cy="5572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95738" y="0"/>
            <a:ext cx="3055937" cy="5572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4B1ED6D-1E17-4589-9E56-B0BC3A528E4D}" type="datetimeFigureOut">
              <a:rPr lang="en-US" smtClean="0"/>
              <a:pPr/>
              <a:t>10/16/2017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42950" y="835025"/>
            <a:ext cx="5568950" cy="41767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4850" y="5291138"/>
            <a:ext cx="5643563" cy="50117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10579100"/>
            <a:ext cx="3055938" cy="5572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95738" y="10579100"/>
            <a:ext cx="3055937" cy="5572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FC71957-901C-4EE0-8343-B5D02E210DC2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24E5F60F-D5F9-43D9-8EDA-0F8415642E3B}" type="datetime1">
              <a:rPr lang="en-US" smtClean="0"/>
              <a:pPr/>
              <a:t>10/16/2017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Rectangle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Rectangle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Straight Connector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Straight Connector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Straight Connector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Rectangle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al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al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Oval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Oval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Oval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6CDDED3A-E1D4-48AB-A589-288ED98F3C7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A36AFD-D405-4C39-93E0-14A145760CD2}" type="datetime1">
              <a:rPr lang="en-US" smtClean="0"/>
              <a:pPr/>
              <a:t>10/16/2017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DDED3A-E1D4-48AB-A589-288ED98F3C7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62DC61-FF7A-473F-934D-A2FA06DB3462}" type="datetime1">
              <a:rPr lang="en-US" smtClean="0"/>
              <a:pPr/>
              <a:t>10/16/2017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DDED3A-E1D4-48AB-A589-288ED98F3C7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A3829F9E-F6AB-466D-84CA-514090CAFDE8}" type="datetime1">
              <a:rPr lang="en-US" smtClean="0"/>
              <a:pPr/>
              <a:t>10/16/2017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6CDDED3A-E1D4-48AB-A589-288ED98F3C7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5B64E1DF-A629-4823-9394-AD8FD9C930A8}" type="datetime1">
              <a:rPr lang="en-US" smtClean="0"/>
              <a:pPr/>
              <a:t>10/16/2017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en-US"/>
          </a:p>
        </p:txBody>
      </p:sp>
      <p:sp>
        <p:nvSpPr>
          <p:cNvPr id="9" name="Rectangle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Straight Connector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Straight Connector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Rectangle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Oval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Oval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al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Oval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al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Straight Connector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6CDDED3A-E1D4-48AB-A589-288ED98F3C7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3C8867-5E61-4F6D-9296-0055B6B403D2}" type="datetime1">
              <a:rPr lang="en-US" smtClean="0"/>
              <a:pPr/>
              <a:t>10/16/2017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DDED3A-E1D4-48AB-A589-288ED98F3C7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D0EE4D-29E6-4B06-B38B-A3A7CFC49C59}" type="datetime1">
              <a:rPr lang="en-US" smtClean="0"/>
              <a:pPr/>
              <a:t>10/16/2017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DDED3A-E1D4-48AB-A589-288ED98F3C7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5F9D701A-E8BC-4F02-942D-F54F0E9496C7}" type="datetime1">
              <a:rPr lang="en-US" smtClean="0"/>
              <a:pPr/>
              <a:t>10/16/2017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6CDDED3A-E1D4-48AB-A589-288ED98F3C7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0CE147-2146-4A11-AB16-3EBF26E41E19}" type="datetime1">
              <a:rPr lang="en-US" smtClean="0"/>
              <a:pPr/>
              <a:t>10/16/2017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DDED3A-E1D4-48AB-A589-288ED98F3C7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Content Placeholder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1" name="Date Placeholder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5F01CB8A-B393-4E43-BC7D-4890DE608F09}" type="datetime1">
              <a:rPr lang="en-US" smtClean="0"/>
              <a:pPr/>
              <a:t>10/16/2017</a:t>
            </a:fld>
            <a:endParaRPr lang="en-US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6CDDED3A-E1D4-48AB-A589-288ED98F3C7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3" name="Footer Placeholder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Oval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Rectangle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Straight Connector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Straight Connector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Date Placeholder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1508FDB4-A545-4B53-B830-360EDAC387EE}" type="datetime1">
              <a:rPr lang="en-US" smtClean="0"/>
              <a:pPr/>
              <a:t>10/16/2017</a:t>
            </a:fld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6CDDED3A-E1D4-48AB-A589-288ED98F3C7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16BCDDA1-2DAA-45DA-B912-15B62A4D4B8F}" type="datetime1">
              <a:rPr lang="en-US" smtClean="0"/>
              <a:pPr/>
              <a:t>10/16/2017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Oval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6CDDED3A-E1D4-48AB-A589-288ED98F3C7A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diagramLayout" Target="../diagrams/layout1.xml"/><Relationship Id="rId7" Type="http://schemas.openxmlformats.org/officeDocument/2006/relationships/image" Target="../media/image8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 noGrp="1"/>
          </p:cNvSpPr>
          <p:nvPr>
            <p:ph type="ctrTitle"/>
          </p:nvPr>
        </p:nvSpPr>
        <p:spPr>
          <a:xfrm>
            <a:off x="2057400" y="1524000"/>
            <a:ext cx="6172200" cy="2743200"/>
          </a:xfrm>
          <a:prstGeom prst="rect">
            <a:avLst/>
          </a:prstGeom>
        </p:spPr>
        <p:txBody>
          <a:bodyPr vert="horz" lIns="45720" tIns="0" rIns="45720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d-ID" sz="3200" b="1" i="0" u="none" strike="noStrike" kern="1200" cap="all" spc="0" normalizeH="0" baseline="0" noProof="0" dirty="0" smtClean="0">
                <a:ln w="6350"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TECHNICAL MEETING</a:t>
            </a:r>
            <a:br>
              <a:rPr kumimoji="0" lang="id-ID" sz="3200" b="1" i="0" u="none" strike="noStrike" kern="1200" cap="all" spc="0" normalizeH="0" baseline="0" noProof="0" dirty="0" smtClean="0">
                <a:ln w="6350"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id-ID" sz="3200" b="1" i="0" u="none" strike="noStrike" kern="1200" cap="all" spc="0" normalizeH="0" baseline="0" noProof="0" dirty="0" smtClean="0">
                <a:ln w="6350"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LOMBA CERDAS CERMAT</a:t>
            </a:r>
            <a:br>
              <a:rPr kumimoji="0" lang="id-ID" sz="3200" b="1" i="0" u="none" strike="noStrike" kern="1200" cap="all" spc="0" normalizeH="0" baseline="0" noProof="0" dirty="0" smtClean="0">
                <a:ln w="6350"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en-US" sz="3200" b="1" i="0" u="none" strike="noStrike" kern="1200" cap="all" spc="0" normalizeH="0" baseline="0" noProof="0" dirty="0" err="1" smtClean="0">
                <a:ln w="6350"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Aliya</a:t>
            </a:r>
            <a:r>
              <a:rPr kumimoji="0" lang="en-US" sz="3200" b="1" i="0" u="none" strike="noStrike" kern="1200" cap="all" spc="0" normalizeH="0" baseline="0" noProof="0" dirty="0" smtClean="0">
                <a:ln w="6350"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 competition</a:t>
            </a:r>
            <a:r>
              <a:rPr kumimoji="0" lang="en-US" sz="3200" b="1" i="0" u="none" strike="noStrike" kern="1200" cap="all" spc="0" normalizeH="0" noProof="0" dirty="0" smtClean="0">
                <a:ln w="6350"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id-ID" sz="3200" b="1" i="0" u="none" strike="noStrike" kern="1200" cap="all" spc="0" normalizeH="0" baseline="0" noProof="0" dirty="0" smtClean="0">
                <a:ln w="6350"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201</a:t>
            </a:r>
            <a:r>
              <a:rPr lang="en-US" sz="3200" cap="all" dirty="0" smtClean="0">
                <a:ln w="6350"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7</a:t>
            </a:r>
            <a:endParaRPr kumimoji="0" lang="en-US" sz="3200" b="1" i="0" u="none" strike="noStrike" kern="1200" cap="all" spc="0" normalizeH="0" baseline="0" noProof="0" dirty="0">
              <a:ln w="6350"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r"/>
            <a:r>
              <a:rPr lang="id-ID" dirty="0" smtClean="0"/>
              <a:t>Sabtu, 21 &amp; 28 O</a:t>
            </a:r>
            <a:r>
              <a:rPr lang="en-US" dirty="0" err="1" smtClean="0"/>
              <a:t>ktober</a:t>
            </a:r>
            <a:r>
              <a:rPr lang="en-US" dirty="0" smtClean="0"/>
              <a:t> 2017</a:t>
            </a:r>
            <a:endParaRPr lang="id-ID" dirty="0" smtClean="0"/>
          </a:p>
          <a:p>
            <a:pPr algn="r"/>
            <a:r>
              <a:rPr lang="en-US" dirty="0" smtClean="0"/>
              <a:t>SDIT ALIYA </a:t>
            </a:r>
          </a:p>
          <a:p>
            <a:pPr algn="r"/>
            <a:endParaRPr lang="en-US" dirty="0"/>
          </a:p>
        </p:txBody>
      </p:sp>
      <p:pic>
        <p:nvPicPr>
          <p:cNvPr id="1026" name="Picture 2" descr="G:\ \2015-2016\logo Aliya.com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1" y="661793"/>
            <a:ext cx="2057399" cy="2005206"/>
          </a:xfrm>
          <a:prstGeom prst="rect">
            <a:avLst/>
          </a:prstGeom>
          <a:noFill/>
        </p:spPr>
      </p:pic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DDED3A-E1D4-48AB-A589-288ED98F3C7A}" type="slidenum">
              <a:rPr lang="en-US" smtClean="0"/>
              <a:pPr/>
              <a:t>1</a:t>
            </a:fld>
            <a:endParaRPr lang="en-US"/>
          </a:p>
        </p:txBody>
      </p:sp>
      <p:pic>
        <p:nvPicPr>
          <p:cNvPr id="2" name="Picture 2" descr="D:\My Documents\use\a3e6136e-e22c-4113-a93f-50d94dd14a4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00800" y="228600"/>
            <a:ext cx="2362200" cy="2362200"/>
          </a:xfrm>
          <a:prstGeom prst="rect">
            <a:avLst/>
          </a:prstGeom>
          <a:noFill/>
        </p:spPr>
      </p:pic>
      <p:pic>
        <p:nvPicPr>
          <p:cNvPr id="20482" name="Picture 2" descr="http://www.penuliscilik.com/wp-content/uploads/2015/07/cerdas-cermat-penulis-cilik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971800" y="457200"/>
            <a:ext cx="3429000" cy="187523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Terima</a:t>
            </a:r>
            <a:r>
              <a:rPr lang="en-US" dirty="0" smtClean="0"/>
              <a:t> </a:t>
            </a:r>
            <a:r>
              <a:rPr lang="en-US" dirty="0" err="1" smtClean="0"/>
              <a:t>Kasih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Sponsor by:</a:t>
            </a:r>
            <a:endParaRPr lang="en-US" dirty="0"/>
          </a:p>
        </p:txBody>
      </p:sp>
      <p:pic>
        <p:nvPicPr>
          <p:cNvPr id="26626" name="Picture 2" descr="G:\ \Logo Brilliant Student Tag Line 2015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62600" y="1447800"/>
            <a:ext cx="2679887" cy="2736733"/>
          </a:xfrm>
          <a:prstGeom prst="rect">
            <a:avLst/>
          </a:prstGeom>
          <a:noFill/>
        </p:spPr>
      </p:pic>
      <p:pic>
        <p:nvPicPr>
          <p:cNvPr id="5" name="Picture 2" descr="G:\ \2015-2016\logo Aliya.com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43000" y="2209800"/>
            <a:ext cx="2209800" cy="2153741"/>
          </a:xfrm>
          <a:prstGeom prst="rect">
            <a:avLst/>
          </a:prstGeom>
          <a:noFill/>
        </p:spPr>
      </p:pic>
      <p:sp>
        <p:nvSpPr>
          <p:cNvPr id="6" name="Slide Number Placeholder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6CDDED3A-E1D4-48AB-A589-288ED98F3C7A}" type="slidenum">
              <a:rPr lang="en-US" smtClean="0"/>
              <a:pPr/>
              <a:t>10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304800" y="4800600"/>
            <a:ext cx="61722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 smtClean="0">
                <a:latin typeface="Aharoni" pitchFamily="2" charset="-79"/>
                <a:cs typeface="Aharoni" pitchFamily="2" charset="-79"/>
              </a:rPr>
              <a:t>“</a:t>
            </a:r>
            <a:r>
              <a:rPr lang="en-US" sz="2000" dirty="0" err="1" smtClean="0">
                <a:latin typeface="Aharoni" pitchFamily="2" charset="-79"/>
                <a:cs typeface="Aharoni" pitchFamily="2" charset="-79"/>
              </a:rPr>
              <a:t>Fastabiqul</a:t>
            </a:r>
            <a:r>
              <a:rPr lang="en-US" sz="2000" dirty="0" smtClean="0">
                <a:latin typeface="Aharoni" pitchFamily="2" charset="-79"/>
                <a:cs typeface="Aharoni" pitchFamily="2" charset="-79"/>
              </a:rPr>
              <a:t> </a:t>
            </a:r>
            <a:r>
              <a:rPr lang="en-US" sz="2000" dirty="0" err="1" smtClean="0">
                <a:latin typeface="Aharoni" pitchFamily="2" charset="-79"/>
                <a:cs typeface="Aharoni" pitchFamily="2" charset="-79"/>
              </a:rPr>
              <a:t>Khairat</a:t>
            </a:r>
            <a:r>
              <a:rPr lang="en-US" sz="2000" dirty="0" smtClean="0">
                <a:latin typeface="Aharoni" pitchFamily="2" charset="-79"/>
                <a:cs typeface="Aharoni" pitchFamily="2" charset="-79"/>
              </a:rPr>
              <a:t>, </a:t>
            </a:r>
            <a:r>
              <a:rPr lang="en-US" sz="2000" dirty="0" err="1" smtClean="0">
                <a:latin typeface="Aharoni" pitchFamily="2" charset="-79"/>
                <a:cs typeface="Aharoni" pitchFamily="2" charset="-79"/>
              </a:rPr>
              <a:t>untuk</a:t>
            </a:r>
            <a:r>
              <a:rPr lang="en-US" sz="2000" dirty="0" smtClean="0">
                <a:latin typeface="Aharoni" pitchFamily="2" charset="-79"/>
                <a:cs typeface="Aharoni" pitchFamily="2" charset="-79"/>
              </a:rPr>
              <a:t> </a:t>
            </a:r>
            <a:r>
              <a:rPr lang="en-US" sz="2000" dirty="0" err="1" smtClean="0">
                <a:latin typeface="Aharoni" pitchFamily="2" charset="-79"/>
                <a:cs typeface="Aharoni" pitchFamily="2" charset="-79"/>
              </a:rPr>
              <a:t>prestasi</a:t>
            </a:r>
            <a:r>
              <a:rPr lang="en-US" sz="2000" dirty="0" smtClean="0">
                <a:latin typeface="Aharoni" pitchFamily="2" charset="-79"/>
                <a:cs typeface="Aharoni" pitchFamily="2" charset="-79"/>
              </a:rPr>
              <a:t> </a:t>
            </a:r>
            <a:r>
              <a:rPr lang="en-US" sz="2000" dirty="0" err="1" smtClean="0">
                <a:latin typeface="Aharoni" pitchFamily="2" charset="-79"/>
                <a:cs typeface="Aharoni" pitchFamily="2" charset="-79"/>
              </a:rPr>
              <a:t>prestasi</a:t>
            </a:r>
            <a:r>
              <a:rPr lang="en-US" sz="2000" dirty="0" smtClean="0">
                <a:latin typeface="Aharoni" pitchFamily="2" charset="-79"/>
                <a:cs typeface="Aharoni" pitchFamily="2" charset="-79"/>
              </a:rPr>
              <a:t> </a:t>
            </a:r>
            <a:r>
              <a:rPr lang="en-US" sz="2000" dirty="0" err="1" smtClean="0">
                <a:latin typeface="Aharoni" pitchFamily="2" charset="-79"/>
                <a:cs typeface="Aharoni" pitchFamily="2" charset="-79"/>
              </a:rPr>
              <a:t>dan</a:t>
            </a:r>
            <a:r>
              <a:rPr lang="en-US" sz="2000" dirty="0" smtClean="0">
                <a:latin typeface="Aharoni" pitchFamily="2" charset="-79"/>
                <a:cs typeface="Aharoni" pitchFamily="2" charset="-79"/>
              </a:rPr>
              <a:t> </a:t>
            </a:r>
            <a:r>
              <a:rPr lang="en-US" sz="2000" dirty="0" err="1" smtClean="0">
                <a:latin typeface="Aharoni" pitchFamily="2" charset="-79"/>
                <a:cs typeface="Aharoni" pitchFamily="2" charset="-79"/>
              </a:rPr>
              <a:t>persaudaraan</a:t>
            </a:r>
            <a:r>
              <a:rPr lang="en-US" sz="2000" dirty="0" smtClean="0">
                <a:latin typeface="Aharoni" pitchFamily="2" charset="-79"/>
                <a:cs typeface="Aharoni" pitchFamily="2" charset="-79"/>
              </a:rPr>
              <a:t>”</a:t>
            </a:r>
            <a:endParaRPr lang="en-US" sz="2000" dirty="0"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57200" y="5486400"/>
            <a:ext cx="80010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dirty="0" smtClean="0">
                <a:solidFill>
                  <a:srgbClr val="7030A0"/>
                </a:solidFill>
                <a:latin typeface="Aharoni" pitchFamily="2" charset="-79"/>
                <a:cs typeface="Aharoni" pitchFamily="2" charset="-79"/>
              </a:rPr>
              <a:t>“Good Luck”</a:t>
            </a:r>
            <a:endParaRPr lang="en-US" sz="3200" dirty="0">
              <a:solidFill>
                <a:srgbClr val="7030A0"/>
              </a:solidFill>
              <a:latin typeface="Aharoni" pitchFamily="2" charset="-79"/>
              <a:cs typeface="Aharoni" pitchFamily="2" charset="-79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266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>
                <a:latin typeface="Agency FB" pitchFamily="34" charset="0"/>
              </a:rPr>
              <a:t>Drawwing semifinal</a:t>
            </a:r>
            <a:r>
              <a:rPr lang="en-US" dirty="0" smtClean="0">
                <a:latin typeface="Agency FB" pitchFamily="34" charset="0"/>
              </a:rPr>
              <a:t> </a:t>
            </a:r>
            <a:r>
              <a:rPr lang="en-US" dirty="0" err="1" smtClean="0">
                <a:latin typeface="Agency FB" pitchFamily="34" charset="0"/>
              </a:rPr>
              <a:t>Cerdas</a:t>
            </a:r>
            <a:r>
              <a:rPr lang="en-US" dirty="0" smtClean="0">
                <a:latin typeface="Agency FB" pitchFamily="34" charset="0"/>
              </a:rPr>
              <a:t> </a:t>
            </a:r>
            <a:r>
              <a:rPr lang="en-US" dirty="0" err="1" smtClean="0">
                <a:latin typeface="Agency FB" pitchFamily="34" charset="0"/>
              </a:rPr>
              <a:t>Cermat</a:t>
            </a:r>
            <a:endParaRPr lang="id-ID" dirty="0">
              <a:latin typeface="Agency FB" pitchFamily="34" charset="0"/>
            </a:endParaRP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sz="quarter" idx="1"/>
          </p:nvPr>
        </p:nvGraphicFramePr>
        <p:xfrm>
          <a:off x="457200" y="1600200"/>
          <a:ext cx="8000999" cy="2514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43000"/>
                <a:gridCol w="1752600"/>
                <a:gridCol w="1905000"/>
                <a:gridCol w="1730828"/>
                <a:gridCol w="1469571"/>
              </a:tblGrid>
              <a:tr h="502920">
                <a:tc>
                  <a:txBody>
                    <a:bodyPr/>
                    <a:lstStyle/>
                    <a:p>
                      <a:pPr algn="ctr"/>
                      <a:r>
                        <a:rPr lang="id-ID" b="1" dirty="0" smtClean="0">
                          <a:latin typeface="Agency FB" pitchFamily="34" charset="0"/>
                        </a:rPr>
                        <a:t>GROUP</a:t>
                      </a:r>
                      <a:endParaRPr lang="id-ID" b="1" dirty="0">
                        <a:latin typeface="Agency FB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b="1" dirty="0" smtClean="0">
                          <a:latin typeface="Agency FB" pitchFamily="34" charset="0"/>
                        </a:rPr>
                        <a:t>A</a:t>
                      </a:r>
                      <a:endParaRPr lang="id-ID" b="1" dirty="0">
                        <a:latin typeface="Agency FB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b="1" dirty="0" smtClean="0">
                          <a:latin typeface="Agency FB" pitchFamily="34" charset="0"/>
                        </a:rPr>
                        <a:t>B</a:t>
                      </a:r>
                      <a:endParaRPr lang="id-ID" b="1" dirty="0">
                        <a:latin typeface="Agency FB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b="1" dirty="0" smtClean="0">
                          <a:latin typeface="Agency FB" pitchFamily="34" charset="0"/>
                        </a:rPr>
                        <a:t>C</a:t>
                      </a:r>
                      <a:endParaRPr lang="id-ID" b="1" dirty="0">
                        <a:latin typeface="Agency FB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b="1" dirty="0" smtClean="0">
                          <a:latin typeface="Agency FB" pitchFamily="34" charset="0"/>
                        </a:rPr>
                        <a:t>D</a:t>
                      </a:r>
                      <a:endParaRPr lang="id-ID" b="1" dirty="0">
                        <a:latin typeface="Agency FB" pitchFamily="34" charset="0"/>
                      </a:endParaRPr>
                    </a:p>
                  </a:txBody>
                  <a:tcPr/>
                </a:tc>
              </a:tr>
              <a:tr h="502920">
                <a:tc>
                  <a:txBody>
                    <a:bodyPr/>
                    <a:lstStyle/>
                    <a:p>
                      <a:pPr algn="ctr"/>
                      <a:r>
                        <a:rPr lang="id-ID" b="1" dirty="0" smtClean="0">
                          <a:latin typeface="Agency FB" pitchFamily="34" charset="0"/>
                        </a:rPr>
                        <a:t>1</a:t>
                      </a:r>
                      <a:endParaRPr lang="id-ID" b="1" dirty="0">
                        <a:latin typeface="Agency FB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d-ID" b="1" dirty="0">
                        <a:latin typeface="Agency FB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d-ID" b="1" dirty="0">
                        <a:latin typeface="Agency FB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d-ID" b="1" dirty="0">
                        <a:latin typeface="Agency FB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d-ID" b="1" dirty="0">
                        <a:latin typeface="Agency FB" pitchFamily="34" charset="0"/>
                      </a:endParaRPr>
                    </a:p>
                  </a:txBody>
                  <a:tcPr/>
                </a:tc>
              </a:tr>
              <a:tr h="502920">
                <a:tc>
                  <a:txBody>
                    <a:bodyPr/>
                    <a:lstStyle/>
                    <a:p>
                      <a:pPr algn="ctr"/>
                      <a:r>
                        <a:rPr lang="id-ID" b="1" dirty="0" smtClean="0">
                          <a:latin typeface="Agency FB" pitchFamily="34" charset="0"/>
                        </a:rPr>
                        <a:t>2</a:t>
                      </a:r>
                      <a:endParaRPr lang="id-ID" b="1" dirty="0">
                        <a:latin typeface="Agency FB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d-ID" b="1" dirty="0">
                        <a:latin typeface="Agency FB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d-ID" b="1" dirty="0">
                        <a:latin typeface="Agency FB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d-ID" b="1" dirty="0">
                        <a:latin typeface="Agency FB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d-ID" b="1" dirty="0">
                        <a:latin typeface="Agency FB" pitchFamily="34" charset="0"/>
                      </a:endParaRPr>
                    </a:p>
                  </a:txBody>
                  <a:tcPr/>
                </a:tc>
              </a:tr>
              <a:tr h="502920">
                <a:tc>
                  <a:txBody>
                    <a:bodyPr/>
                    <a:lstStyle/>
                    <a:p>
                      <a:pPr algn="ctr"/>
                      <a:r>
                        <a:rPr lang="id-ID" b="1" dirty="0" smtClean="0">
                          <a:latin typeface="Agency FB" pitchFamily="34" charset="0"/>
                        </a:rPr>
                        <a:t>3</a:t>
                      </a:r>
                      <a:endParaRPr lang="id-ID" b="1" dirty="0">
                        <a:latin typeface="Agency FB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d-ID" b="1" dirty="0">
                        <a:latin typeface="Agency FB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d-ID" b="1" dirty="0">
                        <a:latin typeface="Agency FB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d-ID" b="1" dirty="0">
                        <a:latin typeface="Agency FB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d-ID" b="1" dirty="0">
                        <a:latin typeface="Agency FB" pitchFamily="34" charset="0"/>
                      </a:endParaRPr>
                    </a:p>
                  </a:txBody>
                  <a:tcPr/>
                </a:tc>
              </a:tr>
              <a:tr h="502920">
                <a:tc>
                  <a:txBody>
                    <a:bodyPr/>
                    <a:lstStyle/>
                    <a:p>
                      <a:pPr algn="ctr"/>
                      <a:r>
                        <a:rPr lang="id-ID" b="1" dirty="0" smtClean="0">
                          <a:latin typeface="Agency FB" pitchFamily="34" charset="0"/>
                        </a:rPr>
                        <a:t>4</a:t>
                      </a:r>
                      <a:endParaRPr lang="id-ID" b="1" dirty="0">
                        <a:latin typeface="Agency FB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d-ID" b="1" dirty="0">
                        <a:latin typeface="Agency FB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d-ID" b="1" dirty="0">
                        <a:latin typeface="Agency FB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d-ID" b="1" dirty="0">
                        <a:latin typeface="Agency FB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d-ID" b="1" dirty="0">
                        <a:latin typeface="Agency FB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6CDDED3A-E1D4-48AB-A589-288ED98F3C7A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d-ID" dirty="0" smtClean="0">
                <a:solidFill>
                  <a:schemeClr val="tx1"/>
                </a:solidFill>
              </a:rPr>
              <a:t>PELAKSANAAN LOMBA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762000" y="4114800"/>
            <a:ext cx="7467600" cy="4873752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id-ID" sz="2000" dirty="0" smtClean="0"/>
          </a:p>
          <a:p>
            <a:pPr marL="0" indent="0">
              <a:buNone/>
            </a:pPr>
            <a:endParaRPr lang="id-ID" sz="2000" dirty="0" smtClean="0"/>
          </a:p>
          <a:p>
            <a:pPr marL="0" indent="0">
              <a:buNone/>
            </a:pPr>
            <a:r>
              <a:rPr lang="id-ID" sz="2000" i="1" dirty="0" smtClean="0">
                <a:latin typeface="Calibri" pitchFamily="34" charset="0"/>
                <a:cs typeface="Calibri" pitchFamily="34" charset="0"/>
              </a:rPr>
              <a:t>Dresscode :</a:t>
            </a:r>
            <a:r>
              <a:rPr lang="id-ID" sz="2000" dirty="0" smtClean="0">
                <a:latin typeface="Calibri" pitchFamily="34" charset="0"/>
                <a:cs typeface="Calibri" pitchFamily="34" charset="0"/>
              </a:rPr>
              <a:t> Baju seragam sekolah masing-masing</a:t>
            </a:r>
            <a:endParaRPr lang="en-US" sz="2000" dirty="0" smtClean="0">
              <a:latin typeface="Calibri" pitchFamily="34" charset="0"/>
              <a:cs typeface="Calibri" pitchFamily="34" charset="0"/>
            </a:endParaRPr>
          </a:p>
          <a:p>
            <a:endParaRPr lang="en-US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6CDDED3A-E1D4-48AB-A589-288ED98F3C7A}" type="slidenum">
              <a:rPr lang="en-US" smtClean="0"/>
              <a:pPr/>
              <a:t>2</a:t>
            </a:fld>
            <a:endParaRPr lang="en-US"/>
          </a:p>
        </p:txBody>
      </p: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761998" y="1600201"/>
          <a:ext cx="6858002" cy="2503550"/>
        </p:xfrm>
        <a:graphic>
          <a:graphicData uri="http://schemas.openxmlformats.org/drawingml/2006/table">
            <a:tbl>
              <a:tblPr/>
              <a:tblGrid>
                <a:gridCol w="1219202"/>
                <a:gridCol w="2667000"/>
                <a:gridCol w="1600200"/>
                <a:gridCol w="1371600"/>
              </a:tblGrid>
              <a:tr h="35765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1" dirty="0">
                          <a:latin typeface="Calibri"/>
                          <a:ea typeface="Calibri"/>
                          <a:cs typeface="Arial"/>
                        </a:rPr>
                        <a:t>BABAK</a:t>
                      </a:r>
                      <a:endParaRPr lang="en-US" sz="18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1">
                          <a:latin typeface="Calibri"/>
                          <a:ea typeface="Calibri"/>
                          <a:cs typeface="Arial"/>
                        </a:rPr>
                        <a:t>WAKTU</a:t>
                      </a:r>
                      <a:endParaRPr lang="en-US" sz="18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1">
                          <a:latin typeface="Calibri"/>
                          <a:ea typeface="Calibri"/>
                          <a:cs typeface="Arial"/>
                        </a:rPr>
                        <a:t>TEMPAT</a:t>
                      </a:r>
                      <a:endParaRPr lang="en-US" sz="18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1" dirty="0">
                          <a:latin typeface="Calibri"/>
                          <a:ea typeface="Calibri"/>
                          <a:cs typeface="Arial"/>
                        </a:rPr>
                        <a:t>BENTUK TES</a:t>
                      </a:r>
                      <a:endParaRPr lang="en-US" sz="18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7295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 err="1">
                          <a:latin typeface="Calibri"/>
                          <a:ea typeface="Calibri"/>
                          <a:cs typeface="Arial"/>
                        </a:rPr>
                        <a:t>Penyisihan</a:t>
                      </a:r>
                      <a:endParaRPr lang="en-US" sz="18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 err="1">
                          <a:latin typeface="Calibri"/>
                          <a:ea typeface="Calibri"/>
                          <a:cs typeface="Arial"/>
                        </a:rPr>
                        <a:t>Sabtu</a:t>
                      </a:r>
                      <a:r>
                        <a:rPr lang="en-US" sz="1800" dirty="0">
                          <a:latin typeface="Calibri"/>
                          <a:ea typeface="Calibri"/>
                          <a:cs typeface="Arial"/>
                        </a:rPr>
                        <a:t>, 21 </a:t>
                      </a:r>
                      <a:r>
                        <a:rPr lang="en-US" sz="1800" dirty="0" err="1">
                          <a:latin typeface="Calibri"/>
                          <a:ea typeface="Calibri"/>
                          <a:cs typeface="Arial"/>
                        </a:rPr>
                        <a:t>Oktober</a:t>
                      </a:r>
                      <a:r>
                        <a:rPr lang="en-US" sz="1800" dirty="0">
                          <a:latin typeface="Calibri"/>
                          <a:ea typeface="Calibri"/>
                          <a:cs typeface="Arial"/>
                        </a:rPr>
                        <a:t> 2017</a:t>
                      </a:r>
                      <a:r>
                        <a:rPr lang="en-US" sz="1800" dirty="0" smtClean="0">
                          <a:latin typeface="Calibri"/>
                          <a:ea typeface="Calibri"/>
                          <a:cs typeface="Arial"/>
                        </a:rPr>
                        <a:t>.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800" dirty="0">
                        <a:latin typeface="Calibri"/>
                        <a:ea typeface="Calibri"/>
                        <a:cs typeface="Arial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latin typeface="Calibri"/>
                          <a:ea typeface="Calibri"/>
                          <a:cs typeface="Arial"/>
                        </a:rPr>
                        <a:t>(08.00-12.00)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latin typeface="Calibri"/>
                          <a:ea typeface="Calibri"/>
                          <a:cs typeface="Arial"/>
                        </a:rPr>
                        <a:t>Ruang Kelas SDIT Aliya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 err="1">
                          <a:latin typeface="Calibri"/>
                          <a:ea typeface="Calibri"/>
                          <a:cs typeface="Arial"/>
                        </a:rPr>
                        <a:t>Tes</a:t>
                      </a:r>
                      <a:r>
                        <a:rPr lang="en-US" sz="1800" dirty="0">
                          <a:latin typeface="Calibri"/>
                          <a:ea typeface="Calibri"/>
                          <a:cs typeface="Arial"/>
                        </a:rPr>
                        <a:t> </a:t>
                      </a:r>
                      <a:r>
                        <a:rPr lang="en-US" sz="1800" dirty="0" err="1">
                          <a:latin typeface="Calibri"/>
                          <a:ea typeface="Calibri"/>
                          <a:cs typeface="Arial"/>
                        </a:rPr>
                        <a:t>Tulis</a:t>
                      </a:r>
                      <a:endParaRPr lang="en-US" sz="18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765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latin typeface="Calibri"/>
                          <a:ea typeface="Calibri"/>
                          <a:cs typeface="Arial"/>
                        </a:rPr>
                        <a:t>Semifinal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 err="1">
                          <a:latin typeface="Calibri"/>
                          <a:ea typeface="Calibri"/>
                          <a:cs typeface="Arial"/>
                        </a:rPr>
                        <a:t>Sabtu</a:t>
                      </a:r>
                      <a:r>
                        <a:rPr lang="en-US" sz="1800" dirty="0">
                          <a:latin typeface="Calibri"/>
                          <a:ea typeface="Calibri"/>
                          <a:cs typeface="Arial"/>
                        </a:rPr>
                        <a:t>, 28 </a:t>
                      </a:r>
                      <a:r>
                        <a:rPr lang="en-US" sz="1800" dirty="0" err="1">
                          <a:latin typeface="Calibri"/>
                          <a:ea typeface="Calibri"/>
                          <a:cs typeface="Arial"/>
                        </a:rPr>
                        <a:t>Oktober</a:t>
                      </a:r>
                      <a:r>
                        <a:rPr lang="en-US" sz="1800" dirty="0">
                          <a:latin typeface="Calibri"/>
                          <a:ea typeface="Calibri"/>
                          <a:cs typeface="Arial"/>
                        </a:rPr>
                        <a:t> </a:t>
                      </a:r>
                      <a:r>
                        <a:rPr lang="en-US" sz="1800" dirty="0" smtClean="0">
                          <a:latin typeface="Calibri"/>
                          <a:ea typeface="Calibri"/>
                          <a:cs typeface="Arial"/>
                        </a:rPr>
                        <a:t>2017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800" dirty="0">
                        <a:latin typeface="Calibri"/>
                        <a:ea typeface="Calibri"/>
                        <a:cs typeface="Arial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latin typeface="Calibri"/>
                          <a:ea typeface="Calibri"/>
                          <a:cs typeface="Arial"/>
                        </a:rPr>
                        <a:t>(07.30 – 14.00)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 err="1">
                          <a:latin typeface="Calibri"/>
                          <a:ea typeface="Calibri"/>
                          <a:cs typeface="Arial"/>
                        </a:rPr>
                        <a:t>Mushola</a:t>
                      </a:r>
                      <a:r>
                        <a:rPr lang="en-US" sz="1800" dirty="0">
                          <a:latin typeface="Calibri"/>
                          <a:ea typeface="Calibri"/>
                          <a:cs typeface="Arial"/>
                        </a:rPr>
                        <a:t> SDIT </a:t>
                      </a:r>
                      <a:r>
                        <a:rPr lang="en-US" sz="1800" dirty="0" err="1">
                          <a:latin typeface="Calibri"/>
                          <a:ea typeface="Calibri"/>
                          <a:cs typeface="Arial"/>
                        </a:rPr>
                        <a:t>Aliya</a:t>
                      </a:r>
                      <a:endParaRPr lang="en-US" sz="18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 err="1">
                          <a:latin typeface="Calibri"/>
                          <a:ea typeface="Calibri"/>
                          <a:cs typeface="Arial"/>
                        </a:rPr>
                        <a:t>Cerdas</a:t>
                      </a:r>
                      <a:r>
                        <a:rPr lang="en-US" sz="1800" dirty="0">
                          <a:latin typeface="Calibri"/>
                          <a:ea typeface="Calibri"/>
                          <a:cs typeface="Arial"/>
                        </a:rPr>
                        <a:t> </a:t>
                      </a:r>
                      <a:r>
                        <a:rPr lang="en-US" sz="1800" dirty="0" err="1">
                          <a:latin typeface="Calibri"/>
                          <a:ea typeface="Calibri"/>
                          <a:cs typeface="Arial"/>
                        </a:rPr>
                        <a:t>Cermat</a:t>
                      </a:r>
                      <a:endParaRPr lang="en-US" sz="18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153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latin typeface="Calibri"/>
                          <a:ea typeface="Calibri"/>
                          <a:cs typeface="Arial"/>
                        </a:rPr>
                        <a:t>Final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228600"/>
            <a:ext cx="7467600" cy="1143000"/>
          </a:xfrm>
        </p:spPr>
        <p:txBody>
          <a:bodyPr/>
          <a:lstStyle/>
          <a:p>
            <a:r>
              <a:rPr lang="en-US" dirty="0" err="1" smtClean="0">
                <a:solidFill>
                  <a:schemeClr val="tx1"/>
                </a:solidFill>
                <a:cs typeface="Aharoni" pitchFamily="2" charset="-79"/>
              </a:rPr>
              <a:t>petunjuk</a:t>
            </a:r>
            <a:r>
              <a:rPr lang="en-US" dirty="0" smtClean="0">
                <a:solidFill>
                  <a:schemeClr val="tx1"/>
                </a:solidFill>
                <a:cs typeface="Aharoni" pitchFamily="2" charset="-79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cs typeface="Aharoni" pitchFamily="2" charset="-79"/>
              </a:rPr>
              <a:t>umum</a:t>
            </a:r>
            <a:r>
              <a:rPr lang="en-US" dirty="0" smtClean="0">
                <a:solidFill>
                  <a:schemeClr val="tx1"/>
                </a:solidFill>
                <a:cs typeface="Aharoni" pitchFamily="2" charset="-79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cs typeface="Aharoni" pitchFamily="2" charset="-79"/>
              </a:rPr>
              <a:t>perlombaan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70000" lnSpcReduction="20000"/>
          </a:bodyPr>
          <a:lstStyle/>
          <a:p>
            <a:pPr lvl="0"/>
            <a:r>
              <a:rPr lang="id-ID" sz="3200" dirty="0" smtClean="0"/>
              <a:t>Peserta adalah siswa kelas 4 – 6 SD  yang dibuktikan dengan </a:t>
            </a:r>
            <a:r>
              <a:rPr lang="id-ID" sz="3200" b="1" dirty="0" smtClean="0"/>
              <a:t>surat keterangan dari kepala sekolah</a:t>
            </a:r>
            <a:r>
              <a:rPr lang="id-ID" sz="3200" dirty="0" smtClean="0"/>
              <a:t>.</a:t>
            </a:r>
            <a:endParaRPr lang="en-US" sz="3200" dirty="0" smtClean="0"/>
          </a:p>
          <a:p>
            <a:pPr lvl="0"/>
            <a:r>
              <a:rPr lang="id-ID" sz="3200" dirty="0" smtClean="0"/>
              <a:t>Setiap sekolah maksimal  mengirimkan </a:t>
            </a:r>
            <a:r>
              <a:rPr lang="en-US" sz="3200" dirty="0" err="1" smtClean="0"/>
              <a:t>tiga</a:t>
            </a:r>
            <a:r>
              <a:rPr lang="id-ID" sz="3200" dirty="0" smtClean="0"/>
              <a:t> regu.</a:t>
            </a:r>
            <a:endParaRPr lang="en-US" sz="3200" dirty="0" smtClean="0"/>
          </a:p>
          <a:p>
            <a:pPr lvl="0"/>
            <a:r>
              <a:rPr lang="id-ID" sz="3200" dirty="0" smtClean="0"/>
              <a:t>Setiap regu  beranggotakan 3 orang</a:t>
            </a:r>
            <a:r>
              <a:rPr lang="en-US" sz="3200" dirty="0" smtClean="0"/>
              <a:t>.</a:t>
            </a:r>
          </a:p>
          <a:p>
            <a:pPr lvl="0"/>
            <a:r>
              <a:rPr lang="id-ID" sz="3200" dirty="0" smtClean="0"/>
              <a:t>Setiap siswa hanya mewakili 1 regu.</a:t>
            </a:r>
            <a:endParaRPr lang="en-US" sz="3200" dirty="0" smtClean="0"/>
          </a:p>
          <a:p>
            <a:pPr lvl="0"/>
            <a:r>
              <a:rPr lang="id-ID" sz="3200" dirty="0" smtClean="0"/>
              <a:t>Perlombaan terdiri atas babak </a:t>
            </a:r>
            <a:r>
              <a:rPr lang="id-ID" sz="3200" b="1" dirty="0" smtClean="0"/>
              <a:t>penyisihan</a:t>
            </a:r>
            <a:r>
              <a:rPr lang="id-ID" sz="3200" dirty="0" smtClean="0"/>
              <a:t>, </a:t>
            </a:r>
            <a:r>
              <a:rPr lang="id-ID" sz="3200" b="1" dirty="0" smtClean="0"/>
              <a:t>babak semi final</a:t>
            </a:r>
            <a:r>
              <a:rPr lang="id-ID" sz="3200" dirty="0" smtClean="0"/>
              <a:t> dan </a:t>
            </a:r>
            <a:r>
              <a:rPr lang="id-ID" sz="3200" b="1" dirty="0" smtClean="0"/>
              <a:t>babak final</a:t>
            </a:r>
            <a:r>
              <a:rPr lang="id-ID" sz="3200" dirty="0" smtClean="0"/>
              <a:t>.</a:t>
            </a:r>
            <a:endParaRPr lang="en-US" sz="3200" dirty="0" smtClean="0"/>
          </a:p>
          <a:p>
            <a:pPr lvl="0"/>
            <a:r>
              <a:rPr lang="id-ID" sz="3200" dirty="0" smtClean="0"/>
              <a:t>Pemenang cerdas cermat terdiri dari </a:t>
            </a:r>
            <a:r>
              <a:rPr lang="id-ID" sz="3200" b="1" dirty="0" smtClean="0"/>
              <a:t>juara 1, 2, 3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dan</a:t>
            </a:r>
            <a:r>
              <a:rPr lang="en-US" sz="3200" b="1" dirty="0" smtClean="0"/>
              <a:t> 4</a:t>
            </a:r>
            <a:r>
              <a:rPr lang="en-US" sz="3200" b="1" i="1" dirty="0" smtClean="0"/>
              <a:t>.</a:t>
            </a:r>
            <a:r>
              <a:rPr lang="id-ID" sz="3200" b="1" dirty="0" smtClean="0"/>
              <a:t> </a:t>
            </a:r>
            <a:endParaRPr lang="en-US" sz="3200" b="1" dirty="0" smtClean="0"/>
          </a:p>
          <a:p>
            <a:pPr lvl="0"/>
            <a:r>
              <a:rPr lang="id-ID" sz="3200" dirty="0" smtClean="0"/>
              <a:t>Para pemenang akan mendapatkan tropi  tetap dan piagam penghargaan.</a:t>
            </a:r>
            <a:endParaRPr lang="en-US" sz="3200" dirty="0" smtClean="0"/>
          </a:p>
          <a:p>
            <a:pPr lvl="0"/>
            <a:r>
              <a:rPr lang="id-ID" sz="3200" dirty="0" smtClean="0"/>
              <a:t>Materi lomba meliputi pelajaran Matematika, IPA, IPS, Bahasa Indonesia, Bahasa Inggris, PKn, Pendidikan Agama Islam, Penjas/SBK/Umum kelas 4 - 6.</a:t>
            </a:r>
            <a:endParaRPr lang="en-US" sz="3200" dirty="0" smtClean="0"/>
          </a:p>
          <a:p>
            <a:endParaRPr lang="id-ID" sz="3200" dirty="0" smtClean="0">
              <a:latin typeface="Agency FB" panose="020B0503020202020204" pitchFamily="34" charset="0"/>
            </a:endParaRPr>
          </a:p>
          <a:p>
            <a:endParaRPr lang="en-US" sz="3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6CDDED3A-E1D4-48AB-A589-288ED98F3C7A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rgbClr val="0070C0"/>
                </a:solidFill>
              </a:rPr>
              <a:t>PETUNJUK TEKNIS PERLOMBAAN </a:t>
            </a:r>
            <a:r>
              <a:rPr lang="id-ID" dirty="0" smtClean="0">
                <a:solidFill>
                  <a:schemeClr val="bg1"/>
                </a:solidFill>
              </a:rPr>
              <a:t>ENYISIHAN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id-ID" b="1" dirty="0" smtClean="0"/>
              <a:t>Babak penyisihan:</a:t>
            </a:r>
            <a:endParaRPr lang="en-US" dirty="0" smtClean="0"/>
          </a:p>
          <a:p>
            <a:pPr lvl="0"/>
            <a:r>
              <a:rPr lang="id-ID" dirty="0" smtClean="0"/>
              <a:t>Setiap regu menjawab 1 set soal tertulis yang berisi 100 soal isian yang disediakan panitia.</a:t>
            </a:r>
            <a:endParaRPr lang="en-US" dirty="0" smtClean="0"/>
          </a:p>
          <a:p>
            <a:pPr lvl="0"/>
            <a:r>
              <a:rPr lang="id-ID" dirty="0" smtClean="0"/>
              <a:t>Hasil babak penyisihan langsung diumumkan setelah tes tulis dilaksanakan.</a:t>
            </a:r>
            <a:endParaRPr lang="en-US" dirty="0" smtClean="0"/>
          </a:p>
          <a:p>
            <a:pPr lvl="0"/>
            <a:r>
              <a:rPr lang="id-ID" dirty="0" smtClean="0"/>
              <a:t>16 regu peraih nilai tertinggi berhak mengikuti babak selanjutnya.</a:t>
            </a:r>
            <a:endParaRPr lang="en-US" dirty="0" smtClean="0"/>
          </a:p>
          <a:p>
            <a:pPr lvl="0"/>
            <a:r>
              <a:rPr lang="id-ID" dirty="0" smtClean="0"/>
              <a:t>16 regu yang dinyatakan lolos ke babak selanjutnya diwajibkan mengikuti </a:t>
            </a:r>
            <a:r>
              <a:rPr lang="id-ID" i="1" dirty="0" smtClean="0"/>
              <a:t>drawing grup.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6CDDED3A-E1D4-48AB-A589-288ED98F3C7A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304800"/>
            <a:ext cx="7467600" cy="6169152"/>
          </a:xfrm>
        </p:spPr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id-ID" b="1" dirty="0" smtClean="0"/>
              <a:t>Babak semi final dan final:</a:t>
            </a:r>
            <a:endParaRPr lang="en-US" dirty="0" smtClean="0"/>
          </a:p>
          <a:p>
            <a:pPr lvl="0"/>
            <a:r>
              <a:rPr lang="id-ID" dirty="0" smtClean="0"/>
              <a:t>Babak semifinal dan final dilakukan dalam format </a:t>
            </a:r>
            <a:r>
              <a:rPr lang="id-ID" b="1" dirty="0" smtClean="0"/>
              <a:t>cerdas cermat</a:t>
            </a:r>
            <a:r>
              <a:rPr lang="id-ID" dirty="0" smtClean="0"/>
              <a:t>.</a:t>
            </a: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id-ID" b="1" dirty="0" smtClean="0"/>
              <a:t>Teknis cerdas cermat</a:t>
            </a:r>
            <a:endParaRPr lang="en-US" dirty="0" smtClean="0"/>
          </a:p>
          <a:p>
            <a:pPr lvl="0"/>
            <a:r>
              <a:rPr lang="id-ID" dirty="0" smtClean="0"/>
              <a:t>Soal hanya dibacakan sekali oleh pembaca soal.</a:t>
            </a:r>
            <a:endParaRPr lang="en-US" dirty="0" smtClean="0"/>
          </a:p>
          <a:p>
            <a:pPr lvl="0"/>
            <a:r>
              <a:rPr lang="id-ID" dirty="0" smtClean="0"/>
              <a:t>Waktu pengerjaan/berpikir untuk menjawab dihitung </a:t>
            </a:r>
            <a:r>
              <a:rPr lang="en-US" dirty="0" smtClean="0"/>
              <a:t>10 </a:t>
            </a:r>
            <a:r>
              <a:rPr lang="en-US" dirty="0" err="1" smtClean="0"/>
              <a:t>detik</a:t>
            </a:r>
            <a:r>
              <a:rPr lang="en-US" dirty="0" smtClean="0"/>
              <a:t> </a:t>
            </a:r>
            <a:r>
              <a:rPr lang="id-ID" dirty="0" smtClean="0"/>
              <a:t>setelah soal selesai dibacakan.</a:t>
            </a:r>
            <a:endParaRPr lang="en-US" dirty="0" smtClean="0"/>
          </a:p>
          <a:p>
            <a:pPr lvl="0"/>
            <a:r>
              <a:rPr lang="id-ID" i="1" dirty="0" smtClean="0"/>
              <a:t>Timer </a:t>
            </a:r>
            <a:r>
              <a:rPr lang="id-ID" dirty="0" smtClean="0"/>
              <a:t>akan menekan tombol bel atau memberi tahu secara lisan sebagai tanda waktu pengerjaan/berpikir habis.</a:t>
            </a:r>
            <a:endParaRPr lang="en-US" dirty="0" smtClean="0"/>
          </a:p>
          <a:p>
            <a:pPr lvl="0"/>
            <a:r>
              <a:rPr lang="id-ID" dirty="0" smtClean="0"/>
              <a:t>Regu hanya diperbolehkan menjawab soal setelah dipersilahkan oleh juri.</a:t>
            </a:r>
            <a:endParaRPr lang="en-US" dirty="0" smtClean="0"/>
          </a:p>
          <a:p>
            <a:pPr lvl="0"/>
            <a:r>
              <a:rPr lang="id-ID" dirty="0" smtClean="0"/>
              <a:t>Apabila ada penonton yang memberi tahu jawaban maka soal dianulir dan diganti dengan soal lainnya yang ditentukan oleh juri.</a:t>
            </a:r>
            <a:endParaRPr lang="en-US" dirty="0" smtClean="0"/>
          </a:p>
          <a:p>
            <a:pPr lvl="0"/>
            <a:r>
              <a:rPr lang="id-ID" dirty="0" smtClean="0"/>
              <a:t>Apabila ada penonton atau guru pendamping regu yang melakukan kecurangan maka juri berhak untuk mendiskualifikasi regu atas persetujuan panitia.</a:t>
            </a:r>
            <a:endParaRPr lang="en-US" dirty="0" smtClean="0"/>
          </a:p>
          <a:p>
            <a:pPr lvl="0"/>
            <a:r>
              <a:rPr lang="id-ID" dirty="0" smtClean="0"/>
              <a:t>Apabila ada dua regu atau lebih yang memperoleh nilai akhir yang sama maka akan diberikan soal tambahan yang ditentukan oleh juri dengan cara merebut soal. </a:t>
            </a:r>
            <a:endParaRPr lang="en-US" dirty="0" smtClean="0"/>
          </a:p>
          <a:p>
            <a:pPr lvl="0"/>
            <a:r>
              <a:rPr lang="id-ID" dirty="0" smtClean="0"/>
              <a:t>Guru pendamping regu atau peserta (atas persetujuan dewan juri) diperbolehkan untuk mempertanyakan jawaban juri apabila jawaban dirasa kurang tepat.</a:t>
            </a:r>
            <a:endParaRPr lang="en-US" dirty="0" smtClean="0"/>
          </a:p>
          <a:p>
            <a:pPr lvl="0"/>
            <a:r>
              <a:rPr lang="id-ID" dirty="0" smtClean="0"/>
              <a:t>Tahapan cerdas cermat terdiri atas dua sesi, antara lain : 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6CDDED3A-E1D4-48AB-A589-288ED98F3C7A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err="1" smtClean="0"/>
              <a:t>Tahapan</a:t>
            </a:r>
            <a:r>
              <a:rPr lang="en-US" dirty="0" smtClean="0"/>
              <a:t> </a:t>
            </a:r>
            <a:r>
              <a:rPr lang="en-US" dirty="0" err="1" smtClean="0"/>
              <a:t>cerdas</a:t>
            </a:r>
            <a:r>
              <a:rPr lang="en-US" dirty="0" smtClean="0"/>
              <a:t> </a:t>
            </a:r>
            <a:r>
              <a:rPr lang="en-US" dirty="0" err="1" smtClean="0"/>
              <a:t>cermat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pPr>
              <a:buNone/>
            </a:pPr>
            <a:r>
              <a:rPr lang="id-ID" b="1" dirty="0" smtClean="0"/>
              <a:t>Sesi 1 (babak memilih amplop)</a:t>
            </a:r>
            <a:endParaRPr lang="en-US" dirty="0" smtClean="0"/>
          </a:p>
          <a:p>
            <a:pPr lvl="0"/>
            <a:r>
              <a:rPr lang="id-ID" dirty="0" smtClean="0"/>
              <a:t>Setiap regu menjawab 8  soal dalam amplop yang telah dipilih.</a:t>
            </a:r>
            <a:endParaRPr lang="en-US" dirty="0" smtClean="0"/>
          </a:p>
          <a:p>
            <a:pPr lvl="0"/>
            <a:r>
              <a:rPr lang="id-ID" dirty="0" smtClean="0"/>
              <a:t>Apabila soal dijawab benar bernilai 100 dan apabila dijawab salah</a:t>
            </a:r>
            <a:r>
              <a:rPr lang="en-US" dirty="0" smtClean="0"/>
              <a:t>/</a:t>
            </a:r>
            <a:r>
              <a:rPr lang="en-US" dirty="0" err="1" smtClean="0"/>
              <a:t>tidak</a:t>
            </a:r>
            <a:r>
              <a:rPr lang="en-US" dirty="0" smtClean="0"/>
              <a:t> </a:t>
            </a:r>
            <a:r>
              <a:rPr lang="en-US" dirty="0" err="1" smtClean="0"/>
              <a:t>dijawab</a:t>
            </a:r>
            <a:r>
              <a:rPr lang="id-ID" dirty="0" smtClean="0"/>
              <a:t> bernilai 0 untuk regu tersebut.</a:t>
            </a:r>
            <a:endParaRPr lang="en-US" dirty="0" smtClean="0"/>
          </a:p>
          <a:p>
            <a:pPr lvl="0"/>
            <a:r>
              <a:rPr lang="id-ID" dirty="0" smtClean="0"/>
              <a:t>Apabila soal dijawab salah maka regu lainnya diperbolehkan merebut pertanyaan dengan menekan tombol bel terlebih dahulu.</a:t>
            </a:r>
            <a:endParaRPr lang="en-US" dirty="0" smtClean="0"/>
          </a:p>
          <a:p>
            <a:pPr lvl="0"/>
            <a:r>
              <a:rPr lang="id-ID" dirty="0" smtClean="0"/>
              <a:t>Apabila soal yang diperebutkan dijawab benar maka regu yang merebut soal mendapat nilai 100, apabila dijawab salah mendapat nilai -5</a:t>
            </a:r>
            <a:r>
              <a:rPr lang="en-US" dirty="0" smtClean="0"/>
              <a:t>0</a:t>
            </a:r>
          </a:p>
          <a:p>
            <a:pPr lvl="0"/>
            <a:r>
              <a:rPr lang="id-ID" dirty="0" smtClean="0"/>
              <a:t>Pertanyaan hanya diperebutkan sekali. 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6CDDED3A-E1D4-48AB-A589-288ED98F3C7A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609600"/>
            <a:ext cx="7467600" cy="4873752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id-ID" b="1" dirty="0" smtClean="0"/>
              <a:t>Sesi 2 (babak rebutan)</a:t>
            </a:r>
            <a:endParaRPr lang="en-US" dirty="0" smtClean="0"/>
          </a:p>
          <a:p>
            <a:pPr lvl="0"/>
            <a:r>
              <a:rPr lang="id-ID" dirty="0" smtClean="0"/>
              <a:t>Setiap regu menjawab 10 soal rebutan (babak semifinal) atau 15 soal rebutan (babak final) yang dibacakan oleh pembaca soal dengan terlebih dahulu menekan tombol bel.</a:t>
            </a:r>
            <a:endParaRPr lang="en-US" dirty="0" smtClean="0"/>
          </a:p>
          <a:p>
            <a:pPr lvl="0"/>
            <a:r>
              <a:rPr lang="id-ID" dirty="0" smtClean="0"/>
              <a:t>Apabila soal dijawab benar maka regu mendapat nilai 100, apabila soal dijawab salah maka regu mendapat nilai -100.</a:t>
            </a:r>
            <a:endParaRPr lang="en-US" dirty="0" smtClean="0"/>
          </a:p>
          <a:p>
            <a:pPr lvl="0"/>
            <a:r>
              <a:rPr lang="en-US" dirty="0" err="1" smtClean="0"/>
              <a:t>Pertanyan</a:t>
            </a:r>
            <a:r>
              <a:rPr lang="en-US" dirty="0" smtClean="0"/>
              <a:t> </a:t>
            </a:r>
            <a:r>
              <a:rPr lang="id-ID" dirty="0" smtClean="0"/>
              <a:t>diperebutkan se</a:t>
            </a:r>
            <a:r>
              <a:rPr lang="en-US" dirty="0" smtClean="0"/>
              <a:t>kali</a:t>
            </a:r>
            <a:r>
              <a:rPr lang="id-ID" dirty="0" smtClean="0"/>
              <a:t>.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8194" name="AutoShape 2" descr="data:image/jpeg;base64,/9j/4AAQSkZJRgABAQAAAQABAAD/2wCEAAkGBxQSEhQQEhQVFBQWFBUVFRQUFBQUFBQXFRQWFhQVFBcYHCggGBolGxQVITEhJSkrLi4uFx8zODM4NygtLisBCgoKDg0OGxAQGy0kICQsLCwsLC0sLCwsLCwsLCwsLCwsLSwsLCwsLCwvLCwsLCwsLCwtLCwsLCwsLCwsLCwsLP/AABEIAMwAzAMBEQACEQEDEQH/xAAbAAABBQEBAAAAAAAAAAAAAAAAAgMEBQYHAf/EAEEQAAEDAQQHBAcFBwQDAAAAAAEAAgMRBAUhMQYSQVFhcYEikaGxBxMyQlLB0SMzYnKCFENzorLC8BYkkuFEU2P/xAAbAQABBQEBAAAAAAAAAAAAAAAAAQIDBAUGB//EADcRAAIBAgQDBAkEAgIDAAAAAAABAgMRBAUhMRJBURMyYXEiQoGRobHB0eEjM1LwFBUG8SRTcv/aAAwDAQACEQMRAD8A7igAQAIAEACABAAgAQAIAEACAAlADZnb8Te8JvHHqO4JdD1srTkQeRBSqSYji1uhaUQEACABAAgAQAIAEACABAAgAQAIAEACABAAgAQAIARNM1g1nENA2k0CbKSirtjoxcnaKuU9p0ljGEbXSHeOy3/kfoqVTMKce7qXIYCb77S+ZV2i/wCd2WpGOA1j3n6KnPMaj2si1DB0Vvd/ArLRbZXe1LIeTtX+mirSxFWW8mWoUqa2iiulbXE488fNRPXcsxdthh7QixKmMPRZEiFR2yRnsvc38riPJPjOUdm0I6UJd5Jk6z6UWln7wuG51D5qeOLrR9Ygnl1Cfq2LixaeHKWMHi00Pcag94VmGYy9aPuKVXJV6kveaS7tIYJqBrwCfdd2Ty3FXqeKpVNmZdbA1qW69xaqwVAQAIAEACABAAgAQAIAEACABAAgBMkgaC5xAAxJJoAkbSV2LGLk7Izd46T+7AK//R2X6Rt6rNr5glpT95p0cvtrV9yKSR5edaRxe7e7IchkFl1KkqjvJ3LqSgrQVkL11GMsNPclHpEd5QSpDDylJUR3lBKhh6UkQy5BIhpyUehtyByE61MkDrX3Lq59K5oKCusz4XYjpu6KzSxVSns7royhictpVtbWZvrk0khtIAB1X/ATn+U7fNatDFQq6bPoc7isBVoavVdS6VkoggAQAIAEACABAAgAQAIAh3neTIGa7zyaM3HcFFWrRpRvImoUJ1pcMTC3nez7Q6r8GjJgyHPeeKwq+JnVeu3Q36OGhRXo79RhjlXHtDrXoGNHuugSx42rjqtBc74WguPOgyHFPhSnPuq4kpRgrydifBo7aH5tawfjdj3NqrsMuqPvNIryx9KO2pLZoc4+1MBwbGT4l3yU8ctjzkyF5o+UfiO/6JjOc03T1Q82FP8A9dT6v4fYb/tavKK+P3GpNBme7PJ+prHf0hqP9dT6v4fYes3qLeK+P3INo0FlHsSsdza5nzKjllv8ZFiGcr1oe5lHb9HbTFi6Jzh8UfbHcMfBVp4OrDlfyL9HMcPU04reen4KYlVWraM0E09UIKB4gpRQZIWmoNCgVxUlZm60X00yitBwyD9o/NvHHNaOHxrXo1Pf9znsflPr0vcbxrgQCDUHEEZEbwtU59pp2Z6gQEACABAAgAQAIAhXteTLPGZH8mt2uO4KKtWjSjxMnw9CVafDH/o5vb7wfO8yPNTsGwDcOCwKtWVSXFI6alQjSjwxG2uUQ5oda5Axofs7HPcGMaXOOQGfM7hxKfTpyqO0URVJRprik7Gnu3RcYOndX8DTRv6nZnpTqtajl8I6z1fwMmtj5PSnp48zQ2eztYNVjQ0bgKK+kkrIz5Scndns87WCr3NaN7iAPFJKcYq8nYWMJSdoq5Vz6S2Zv7zW/KCVXljaK5lqGAry9W3mRH6ZQDY8/p/7Uf8AsKXiTrKqz6HrNMrMc9cc2/RKsfSfUR5VX5W95Pst/wBmkwbMyu5x1T/Mpo4mlLaSK9TBV4bxfzLIFTlUrb1uGC0D7Rg1vjb2Xj9Q+aiqUYVFaSLFDFVaLvB/Ywd/6HSwAvjrNGNw+0aOLRnzHcsyvgZQ1hqvidDhM2p1fRqei/h+DLFUTZQkoHCaoFNnoXpV6siCY/ZnIn3OPLeOu9XcJiuzfBLb5fgwszy3jXaU1r8/ydIBWycueoAEACABAAgBMsgaC5xoACSTkAMykbSV2LGLk7I5df8Ae5tMpdkwYMG4b+ZXP4is6s78uR1mEwqoU7c+ZXtcoCw0OtcgY0WF03e+0P1GZe845NG88eCnw+HlWlZbc2VcTiI0I3e/JHQbruxkDdVgx95x9px3k/JbtKlGnHhic5WrTqy4pDtttjIm68jg0eJ4AbSlqVI01eTEpUp1JcMVcyN56WvdVsI1G/EcXn5BZNbHzlpDRfE2aGWwjrU1fwM7PaHPOs5xcd5NSqMpOTu3c0oQUVaKsR3OSEiQ24oHpDbigchtxSj0TLvvqaA/ZyED4Ti3uKlp16lPushrYSjW78fbzNpcWmsctGTgRPy1q/Zk8z7PXvWnQx0ZaT0fwMLF5ROn6VL0l05/k1YKvmOZHS3RBswM0ADZc3MGDZPo7jtVLE4RVPSjv8zXy/M5UXwVNY/L8HNHtIJBBBBIIOBBGBBGwrGaadmdZFqSuthBQOPA6mIQLa50vQC//WN/Z3ntNHY4gZt6ZjhyWrgcRddnLlscrm+C7OXax2e/3+/5NmtEwwQAIAEACAMjp/emoxtnacX4u4NGQ6nyWdmFayVNc9zZyjDcUnVfLbzMGCsk6FoWCkG2JNigdK9sbBVzjQfMngM0+nTdSSiiGtUjTg5y2R1G6btbZ4xGzm521ztpK6GlSjTjwxOTr1pVpucjy+LzZZ4y92eTW7XHcm160aUeJjsNh5V58Mfb4HOLxvJ879eQ1OwDJo3ALBq1ZVZcUjpaOHhRjwxIhcoyawkuQLYQXIHJCCUDkhBKUckIJQPGyUCoQSgcarRHSswkQzGsJwDjnHux+HyV/C4twfDPb5fgyMxyxVU6lNel06/k6U01xGIWwcs1Yw/pC0e1mm1xDtD70D3m/HzG3hyWfjcPxLtI7rc3snx3BLsZvR7eD6e35nOisk6gSUCku7LY6KRsjTQggg8RlXgnRk4viW6IcRSVWDiztl3WwTRMlbk4VpuO0dDVdDTmpxUlzODrUnSqOD5ElPIgQAIAEAcj0kt3rrRI/ZrareTcAuexFTtKjkdlgqPZUIxK0FQloWCgbY3Po+u7sutLhiSWM5D2j34dCtXL6Voub5nP5vXvJUly1fmbFzgAScAMSVpbGMlfRHLdIL2NomL/AHB2WDc3fzOa57E1u1nflyOswmGVCmo8+ZW6ygLNjzWQLY8LkC2PBiaJUg2N9DoPBqjWfKTQVOs0CvAauS2o4GjbX5nNyzavxO1vcUWl2jkdlYySNzzrO1SHkHZUEEAblUxmGhSinE0ctx1SvJxnba5lSVQNkQSgcJJSiiCgU6L6Or712GyvPaYKx8WZEdKjoVq4Ctddm+W3kc1nOD4JdtHZ7+f5Nk9oIIIqCKEbwc1omEnbU4ppHdv7NaJIfdBqzix2Le7Loufr0uzqOPuO7wGI/wAihGfPZ+a/tysUJcBAHTPRreGvG+EnFtHDkcHeIB/UtTL6l04dDlM7ocM1Nc9Pt/fA2i0jDBAAgCLec/q4ZH/CxxHOhp4qOrLhg34EtCHHUjHq0cXqucO6segoEsKBQJY7Dclm9XBEwbGNrzIqfEro6UeGCj4HE4mp2lWUurIOmdr9XZX0zfRnR3teFVDjJ8NJ+OhYy2l2mIV+WvuOY6ywjq7BrICwayAsJLkC2PYziOY80q3BrRnaYvZHIeS6VbHCy3Zk/SR9xH/E/tKoZh3F5mxkn7svL6nOSVkHTiSUooklAoklApYaO20w2mKT8YB5O7J81LQnwVEyvjaPa0Jx8PlqdqXQnCHPPSpZaOgm3hzD0o4eZWZmMe7L2HSZBU78PJ/QwSzDowQBq/RzadW1BtcHNc3vFR4tCuYGVqvmjHzqnxUL9Lf34nVVtHIAgAQBn9L7R9hIwfBU/JQYr9mXkWsDriYLxOVVWAduegpBBcZxHMJVuNex3BowoF0xwJkvSQ77GL+L/Y5Z+Y9xeZs5Kv1ZeX1OfVWQdJY9qgDyqAseVQFj2M9ocx5pVuDWjO2ReyOQ8l0q2ODluzJ+kr7iP+J/aVQzDuLzNnJP3peX1OcErJOnEkoFEkoFEkoFEudTEZoHWvud8jyHILpkedPcxvpTH+2iO314HQxSV8gqGYftrz+jNvIP35f/AD9UczWQdWCALfRV9LTHT4vkVYwn78f7yM7NV/4s/L6o7JZZtdod381vM4kdQB451ASchigDG31JrxyneCo8Ur0ZLwJ8FK2Ig/E54udO6AIAUCgQ7Xds4fFG8e8xp7wF0cJcUUzg60OCpKL5NlHp/Ztaylw9x7XdD2T5qtjocVJvoX8pqcOISfNWOZVWIdWFUAFUChVAHsZ7Q5jzSrcSWzO3ReyOQ8l0q2OCluzJekz7iP8Aif2lUcw7i8zZyP8Ael5fU5uVkHUCSgU8KBRJQKSbqsxlmiiGOs9o6Vx8KqSlHiml4kWJqKlRlPomdzAXRHn5g/SraOzBFt1nPPQao/qKzcxlpGJ0X/H6fpTn4JfX6HO1lnTHqALXRgf7iPga9wKtYNXrxMzNpWws/wC8zqlyz4lm/EdM/wDOC3pHEIt00cQ73l1YnHfh3pVuI9jI2t1Y3j8DvIoqq8JLwY/DvhqwfivmYWXOuw4jquXR30dhKUU9SCHS/R7ePrLOYSe1EaDiw4tPQ1HQLZwFTip8L5fI5bOKHBW41tL5mktdnbIx0bsWvaWnkRQq5KKkmnzMqE3CSlHdanG7ysToJXwvzaacxsd1C56rTdObizt8PXjWpqceZGUZMeIA8qlFPWuoQdxqhA1dHWLPpXZC1p9c0YDAhwI4EUW7HF0bd44+eW4pSfoMzOnt+QTxxxxPDyH6xoDQChGZHFU8bXhOKUXc1MowdajOUqitpYw5KzjfPCgU8KBRKBTb+jS5y6R1rcOy0FsfFx9p3QYdeC0sBR17R+w5/PMWlFUI7vV/RfU6OtQ5k47pven7RanlpqyP7Nu46p7RHWvcsLF1e0qO2y0O2yvD9hh1fd6v27fAoVWNEEAXOin34O5rj4U+avZer1vYzGzyVsK11aN7d89JGHiB34LcexxyNUox5T6TPpG0b3jyKdESRmJH4FPGJ2MUwVbxbgeWz5rk7W0PQ2/Sv11PAEo49SCFlcF6GzTNlGLcnje059do5KahWdKal7yrjMMsRScHvy8zr1mnbI1r2GrXCoI2groIyUldHFzhKEnGW6KHS/R39pZrsA9cwdnZrjPUPyP1VbFYdVY3W6L+X454edpd17/c5fLGWktcC1wNCCKEHcViSi4uzOshOM0pRd0xCaPApRTxACSgU8KBTwoFEoFPCgUtdG7hktcmq2ojH3kmxo3De47lYw+HlVl4dSjjsdDCw6yey+vkdhsNkZDG2KMarGAADlvO08VuRiopRWxxVSpKpJzk7tlDpxf4s0Oow/bSAhv4R7zz5Diq2Lr9nGy3ZpZVgf8AIq8Uu7Hfx8DkixDswQIFEAXGirvtXHcyniPotLLV6bfgc/n8v0YrrL5JmtbLQg7jXuWycobtREhn9LH9lo/F8inR3GyMvI7AqQaZEP1XndUgjhVcvWjapJeLPQKH6mHg/BfIdkjoeGw7wohyldHlEChRAhpNEtJDZj6uSphceZYT7w4bwrmFxXZPhlt8jMzDALELjh3l8TpcMrXtD2kOaRUEYghbSaaujlpRcXwyVmU2kWjMVqGt7EoFBINu4PHvDxCgr4aFXffqW8Jj6mGdlquhzm97insxPrGHV2SNxYeNdnI0WRVw1SnutOp0+Gx9GuvRdn0e/wCSsUBdPEAJQKeFAokoFBrSSAASTkBiTyCVJt2QkpKKvJ2RrNH9BpZSH2isUfw/vHdPcHPHgr9DAyetTRdDFxmdQguGjq+vL8nR7BYo4WCKJoYxuQHmTmTxK1IxUVZHM1Kk6knObu2V+kekMdkZV3aefYjGbjvO5vFRV8RGktd+hawWBqYqdo6Lm/7zOQXlb3zyOlkNXOPQDY0DYAsOc5TlxSO1oUYUYKEFoiMmEoIARNJQcSnRVxknyLjRT2nngB5/9LVy1ayfl9Tm/wDkEv24+b+Rp9ZapzZ0JhqFCSGb0tODfzYJ0dxHsZl2SkGGVtraPdzXPY6HDWfjqdtlFXjwsV00HbLICNR36Tu4clTZcqRafEvaLLKYFA1O55RABRAty2uLSCWymjTrRk4xnLm34SrFDEzpPTboU8XgqeIWuj6/3c6Fc2kUFpFGu1X7WOwd0+Iclr0cTTq7PXoc1icBWod5XXVbFs5oOBxG4qwUyhvDQ+yyku1PVuO2M6v8vs9aVVeeFpT1aL1HMcRS0Urrx1KO0+jz/wBc9Pzsr5EKtLLo+rI0IZ5Jd+Cfk7fcgv8AR9PsliP/ADHyKj/10v5fAnWe0+cH7xcfo7lPtTRjk1zvmEqy585fAR59HlD4/gsrJ6PIRjJI9/AUYPmVNHAU1vdlWpndeXcSXxNJdlywWcfYxNafizeebnVJ71bhShBWirGZWxNWs71JNk2WQNBc4hoGZJoB1Tm0tWQxi5OyRjNINPWMrHZvtH5esI7A/L8XkqFbHRWlPV9eRu4PJZztKvounP8AHzOd2u1PleZJHF7jm45/9DgsuUnJ3k7s6anThTiowVkhlNHggDySQNFSlSbdhspKKIAkLjUqe1lYhTu7mp0ZZRpO8rWwEOGlfqcpndXjxHD0VvqX8Qq4A5EgHqVdexjo6HZz2QoiQz2mA7Fdxr3FKtxGZlSjDPX1FR9d6y8xpXXEuR0GR1+Cbpv1vmiCFjnUE+zzhw1X57HfJ31SFacHF3j7hx0RBoUg1ST2PQxAnEJcxAqkNEUxCUetS5u3Su0w0Gv6xvwydrudmrVPGVYc7rxKVbLMPV1tZ+H22NFZNP4z97E5vFhDh3GiuQzGPrIzKmSTXckn56FrBphZHfvdU7nMePGlPFTxxtF8/gypPKsVH1b+TRJGkdlP/kRdXgeaf/lUf5L3kLwGJ/8AW/cJk0nsg/fxnkdbySPFUf5IcsuxT9RlfadO7I32S+T8rCP66KKWPpLa79n3LMMmxMt0l5v7XKK8PSG84QxBv4nnWPcKKvPMG+4veX6ORQWtSV/Iyl5XvNaDWaRz+GTRyaMFSqVZ1O8zZoYWjRX6cUvn7yAVGWDwoFPEANzzBgq7pvPJOjFydkNnNRV2VUtoLzU5bBuVpQUUU3Nyd2PwBN4XJqKFlUVODnLZG3uaHVjC36cVGKSOHrzc6jk93qXNgZVwPEeKWWxEtze2cdkKMeVWk0GtGeSAMVAatHDA/wCf5kpkRkK9YNYdFDVSejLWHk1qt0zPjccwuerUnTnwnbYXEKvTU17fMcaoiZkyC0EYHEeI5JCCdNPVbkyOhyP1SEDutzx7UAmRpAglixkhKSCSECnhCBwkhAokhKKJKBTwoFElAokoFPCgUrrXejW4N7TvAdVPCg5avQr1MRGOi1ZVvmLzVxqf8yVpRUVZFNycndj0SYySJc3PZtZ1dgVvC0vXfsMjNMTf9GPt+xtLM2jQtKOxzs+8X132ajo27cXHhsHn4JkmCNjGMAmjhi3xazSEAYAxakjmHKvgdqki9BjGLXHTA7E2otLktB62M/eVmodcdRvVKvRVWNufI1sHinh535PdEVhWLKLi7M6iM4zipRejHWlNBjjXUQMauSG2nfj5pLEbp9DwuByPQ4FKIk1uNuYUEiaYgoHCSgUSUCiSlFElAokoFG5ZA3FxA5miVJvYHJLcrrTfLG4Nq49w71PDDye+hBPFRW2pT2u8HyYE0G4YDrvVqFGMSpUrTnuR2KRkaH41GyVE+xQF5oE6lS434EGKxSox07z2+5sLvswaAAtFLkjnZPds1F2WapB2DxKmehT3NBdEWtI5+wdkdM/GqjY5GhSCnhCAMhpJY9VwkA58kqdhGiA6DXbTbs48PopGNTs7lJNHmCqrVjRi01cprXZSw6zRUbR8wq1egqqvzL+ExcqDs9Y9PsIjdXELInBxdmdBCpGpHii7ocBTRwEoEG3pUKNetIyJHVOsDimJNtcNx5j6JeFDeFCHXifhHil7MSzG3Xr+DxS9l4hxNDL74/AO8pyoLqN7RkeS+X7A0d5T1QiNdWRDmvKV3vkflw8sVLGlBciN1JPmQnuJxJJ54qVKxExspw0SlAW1NYqJ1isxeaDvToUnN+BBiMVGkrLV/wB3NXd1iDArsUkrIxJylN8Uty+uyDWNdg2qSPUr1XyNHCdVoDczg36obIUjTXVZdRgCaOJyABAES8LKHtIKAMkyIxvMbv0neNyemNaC8Ls9aNZuD/B/PjxTJxuS0qvDo9jNzRkEtcKEYEHMKBl9alZarFjrMwPgeaiqU41FaRYo1p0neD9nIjNl2OwPgeRWZVw0oarVG1QxtOro9GOEquXBt5SoBl6cBHenIQYenoRkaRSIjZHenojYy5PGMbcnIaNlKNElKIeBtUqV9hspKKuy0sF1F2LsBuU8KPORn1sa3pT95pbHZQwUAU5QfVljBHXgN/yG8pyVyKc1EurEQBQYAf5U8U8rN3dzTXJYi4+sd0G4JrFNIAkA9QAIAEAVF8XaHiowIxB3FAFZYpcdR2DxmN/EJ6dxrQ9b7pZOMey+mDxnyO8JkopktOq4GXtdySROo8YbHDFp6qBxaL0KsZLQhW66cMQmtWJFJMpJbG5vsnDcVWqUIT8C9RxNWnonddGRnyEe0CPEKrLCyW2poU8fTl3tPkILgcioXFx3RbjOM+67jL0IcMPT0NI8iehjI709EbGXJ6GMaKcNYNjJyCkUJMrzr047slQXW52eCmjS6lSpjH6i95b2S7Wt2KaKS2KU5Sm7ydyziZTJOGCpLS1mBxd8I/uOxPUepXnVS0Q/Z5i41PQbByTys3fc2Oj11OfRzhRuwb+JTGxUjbQRBooEgo4gAQAIAEAeEIAqrzuwO7TcHDEEZhAEaxWujvVy9l2QPuu5bjwS3EsXbWgihFRuKQVFZfFyiVvYIadlRgfomSjcmp1eF6mEvS5poSS9hp8Te03vGXVV5QaNKnWhLZlQ9gKjJ7ESWxtOxFxeFEZ9g3EpjhB8iWNSpHaTIz7G7f4JOygSLE1lzGH2N29HZRB4qr4DRsJ3p6pRGPE1fABd28qRQj0IpV6r5jsd3tCkSS2K8nKW7JUcAGxOI7EiKOpoBU7gnIa2keWi0Mi9twr8Le076DqU9RK868VtqVVpvpzuywajeBq48zs6J6VitKcpbirujLnBrQSTkBiSlIzp2jGixwfLnsbsHPeU1sVI3dngDRQJBR5AAgAQAIAEACABAEO22BsgoQgCBHLLBgQZGfztHA7eRQBZ2S2skHZOO0HBw5hAD7kAUl43PBJi6Ntd7eye8JHCL3RJGvUhszPWvRSP3JHt4EB4+RUbw65Mswx8l3kVNo0YkHsyRu6uafEfNRvDyLEcwp80yDLcEw2NPJ7fqm9jPoSLG0XzIz7kn+D+Zn1R2U+gv+XS/kMuueXa0Dm9n1T1Sl0GvFUuog3cR7T4283g+VU9UZEUsZSG3RxN9qWvCNhPi7VT1RfMhljFyQxJb2N9iMnjI6vg2ieqaRBLEzfgV1rvKRwprarfhZ2R1pn1TrWIHJvcqpEAaDR/RC0Wkg6vq2fE4YkfhakuB1nRrRCKzAUFXUxccXFNuKaiOMDAIAWgAQAIAEACABAAgAQAIAS5gOaAK+1XU12IwIyIwI5EIAZ1548DSQccHd4+iAG33i33g5h4jDvCVCMafKHZEHkapw0gWgpRCunSgV1pSgVVpQBWTIAiSlAp5Bd8sv3cbncQMO/JNuKXd3aATy0MhEY3DtO+gTWxbG3uLQOCCjtXWcPefiemwdE24prYLK1uQQA+gAQAIAEACABAAgAQAIAEACABAAgDwhADUlmacwgCFNczHbAgCLJcW5zu+vmluxLEWTR4/EUvEwsiLJosT757gjiYcKGv9GA5uce5HEw4UOR6DxVqQTzJRxMLIsbLopAzKNvOgJ7ym3FLWG72NyAQBJbGBsQAtAAgAQAIAEACABAAgAQAIAEACABAAgAQAIAEACABAAgAQAIAEACABAAgAQAIAEACABAAgAQAIA//2Q=="/>
          <p:cNvSpPr>
            <a:spLocks noChangeAspect="1" noChangeArrowheads="1"/>
          </p:cNvSpPr>
          <p:nvPr/>
        </p:nvSpPr>
        <p:spPr bwMode="auto">
          <a:xfrm>
            <a:off x="155575" y="-1165225"/>
            <a:ext cx="2438400" cy="24384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8196" name="Picture 4" descr="http://www.artikeltik.com/wp-content/uploads/2012/03/cara-matikan-komputer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0" y="4419600"/>
            <a:ext cx="1828800" cy="1828800"/>
          </a:xfrm>
          <a:prstGeom prst="rect">
            <a:avLst/>
          </a:prstGeom>
          <a:noFill/>
        </p:spPr>
      </p:pic>
      <p:sp>
        <p:nvSpPr>
          <p:cNvPr id="5" name="Slide Number Placeholder 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6CDDED3A-E1D4-48AB-A589-288ED98F3C7A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JUARA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buNone/>
            </a:pPr>
            <a:r>
              <a:rPr lang="en-US" dirty="0" err="1" smtClean="0"/>
              <a:t>Juara</a:t>
            </a:r>
            <a:r>
              <a:rPr lang="en-US" dirty="0" smtClean="0"/>
              <a:t> </a:t>
            </a:r>
            <a:r>
              <a:rPr lang="en-US" dirty="0" err="1" smtClean="0"/>
              <a:t>terdiri</a:t>
            </a:r>
            <a:r>
              <a:rPr lang="en-US" dirty="0" smtClean="0"/>
              <a:t> </a:t>
            </a:r>
            <a:r>
              <a:rPr lang="en-US" dirty="0" err="1" smtClean="0"/>
              <a:t>dari</a:t>
            </a:r>
            <a:r>
              <a:rPr lang="en-US" dirty="0" smtClean="0"/>
              <a:t>:</a:t>
            </a:r>
          </a:p>
          <a:p>
            <a:r>
              <a:rPr lang="en-US" dirty="0" err="1" smtClean="0"/>
              <a:t>Juara</a:t>
            </a:r>
            <a:r>
              <a:rPr lang="en-US" dirty="0" smtClean="0"/>
              <a:t> 1, 2, 3, </a:t>
            </a:r>
            <a:r>
              <a:rPr lang="en-US" dirty="0" err="1" smtClean="0"/>
              <a:t>dan</a:t>
            </a:r>
            <a:r>
              <a:rPr lang="en-US" dirty="0" smtClean="0"/>
              <a:t> 4</a:t>
            </a:r>
          </a:p>
          <a:p>
            <a:r>
              <a:rPr lang="en-US" dirty="0" smtClean="0"/>
              <a:t>Top Scorer </a:t>
            </a:r>
            <a:r>
              <a:rPr lang="id-ID" dirty="0" smtClean="0"/>
              <a:t>(akumulasi skor yang diikuti oleh seluruh tim dalam 1 sekolah pada babak penyisihan, semifinal, dan final)</a:t>
            </a:r>
          </a:p>
          <a:p>
            <a:r>
              <a:rPr lang="id-ID" dirty="0" smtClean="0"/>
              <a:t>Untuk penghitungan Top Scorer, pada babak penyisihan (Tes tulis) skor x 10. </a:t>
            </a:r>
          </a:p>
          <a:p>
            <a:r>
              <a:rPr lang="id-ID" dirty="0" smtClean="0"/>
              <a:t>Juara 4 dan Top Scorer tidak mendapatkan poin dalam penghitungan juara Umum aliya.com</a:t>
            </a:r>
            <a:endParaRPr lang="en-US" dirty="0" smtClean="0"/>
          </a:p>
        </p:txBody>
      </p:sp>
      <p:pic>
        <p:nvPicPr>
          <p:cNvPr id="4098" name="Picture 2" descr="https://encrypted-tbn2.gstatic.com/images?q=tbn:ANd9GcQOjfaB7mGhFniV0m8MRtUlIFVjxFa7StKBg1pyZFDuUhC2LJrM"/>
          <p:cNvPicPr>
            <a:picLocks noChangeAspect="1" noChangeArrowheads="1"/>
          </p:cNvPicPr>
          <p:nvPr/>
        </p:nvPicPr>
        <p:blipFill>
          <a:blip r:embed="rId2" cstate="print"/>
          <a:srcRect l="10714" r="3571" b="13377"/>
          <a:stretch>
            <a:fillRect/>
          </a:stretch>
        </p:blipFill>
        <p:spPr bwMode="auto">
          <a:xfrm>
            <a:off x="7162800" y="914400"/>
            <a:ext cx="1482685" cy="1600199"/>
          </a:xfrm>
          <a:prstGeom prst="rect">
            <a:avLst/>
          </a:prstGeom>
          <a:noFill/>
        </p:spPr>
      </p:pic>
      <p:sp>
        <p:nvSpPr>
          <p:cNvPr id="6" name="Slide Number Placeholder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6CDDED3A-E1D4-48AB-A589-288ED98F3C7A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629400" cy="1143000"/>
          </a:xfrm>
        </p:spPr>
        <p:txBody>
          <a:bodyPr/>
          <a:lstStyle/>
          <a:p>
            <a:r>
              <a:rPr lang="en-US" i="1" dirty="0" smtClean="0"/>
              <a:t>DRAWWING </a:t>
            </a:r>
            <a:r>
              <a:rPr lang="en-US" dirty="0" smtClean="0"/>
              <a:t>BABAK SEMIFINAL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 dirty="0"/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xmlns="" val="4060907045"/>
              </p:ext>
            </p:extLst>
          </p:nvPr>
        </p:nvGraphicFramePr>
        <p:xfrm>
          <a:off x="533400" y="1219200"/>
          <a:ext cx="7620000" cy="3733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cxnSp>
        <p:nvCxnSpPr>
          <p:cNvPr id="6" name="Straight Connector 5"/>
          <p:cNvCxnSpPr/>
          <p:nvPr/>
        </p:nvCxnSpPr>
        <p:spPr>
          <a:xfrm rot="5400000">
            <a:off x="724694" y="4762500"/>
            <a:ext cx="1142206" cy="794"/>
          </a:xfrm>
          <a:prstGeom prst="line">
            <a:avLst/>
          </a:prstGeom>
          <a:ln w="412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 rot="5400000">
            <a:off x="3010694" y="4456906"/>
            <a:ext cx="685800" cy="1588"/>
          </a:xfrm>
          <a:prstGeom prst="line">
            <a:avLst/>
          </a:prstGeom>
          <a:ln w="412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rot="5400000">
            <a:off x="4991894" y="4456906"/>
            <a:ext cx="685800" cy="1588"/>
          </a:xfrm>
          <a:prstGeom prst="line">
            <a:avLst/>
          </a:prstGeom>
          <a:ln w="412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rot="5400000">
            <a:off x="6630194" y="4723606"/>
            <a:ext cx="1219200" cy="1588"/>
          </a:xfrm>
          <a:prstGeom prst="line">
            <a:avLst/>
          </a:prstGeom>
          <a:ln w="412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" name="Group 11"/>
          <p:cNvGrpSpPr/>
          <p:nvPr/>
        </p:nvGrpSpPr>
        <p:grpSpPr>
          <a:xfrm>
            <a:off x="2895600" y="4800601"/>
            <a:ext cx="2748109" cy="1066799"/>
            <a:chOff x="0" y="696084"/>
            <a:chExt cx="2748109" cy="1361315"/>
          </a:xfrm>
          <a:solidFill>
            <a:schemeClr val="bg1">
              <a:lumMod val="85000"/>
            </a:schemeClr>
          </a:solidFill>
        </p:grpSpPr>
        <p:sp>
          <p:nvSpPr>
            <p:cNvPr id="13" name="Rectangle 12"/>
            <p:cNvSpPr/>
            <p:nvPr/>
          </p:nvSpPr>
          <p:spPr>
            <a:xfrm>
              <a:off x="0" y="696084"/>
              <a:ext cx="2748109" cy="1361315"/>
            </a:xfrm>
            <a:prstGeom prst="rect">
              <a:avLst/>
            </a:prstGeom>
            <a:grpFill/>
          </p:spPr>
          <p:style>
            <a:lnRef idx="2">
              <a:schemeClr val="lt2">
                <a:hueOff val="0"/>
                <a:satOff val="0"/>
                <a:lumOff val="0"/>
                <a:alphaOff val="0"/>
              </a:schemeClr>
            </a:lnRef>
            <a:fillRef idx="1">
              <a:schemeClr val="dk2">
                <a:hueOff val="0"/>
                <a:satOff val="0"/>
                <a:lumOff val="0"/>
                <a:alphaOff val="0"/>
              </a:schemeClr>
            </a:fillRef>
            <a:effectRef idx="0">
              <a:schemeClr val="dk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4" name="Rectangle 13"/>
            <p:cNvSpPr/>
            <p:nvPr/>
          </p:nvSpPr>
          <p:spPr>
            <a:xfrm>
              <a:off x="0" y="696084"/>
              <a:ext cx="2748109" cy="1166841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6510" tIns="16510" rIns="16510" bIns="16510" numCol="1" spcCol="1270" anchor="ctr" anchorCtr="0">
              <a:noAutofit/>
            </a:bodyPr>
            <a:lstStyle/>
            <a:p>
              <a:pPr lvl="0" algn="ctr" defTabSz="11557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000" kern="1200" dirty="0" smtClean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FINAL</a:t>
              </a:r>
              <a:r>
                <a:rPr lang="id-ID" sz="2000" kern="1200" dirty="0" smtClean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 (</a:t>
              </a:r>
              <a:r>
                <a:rPr lang="en-US" sz="2000" kern="1200" dirty="0" smtClean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4</a:t>
              </a:r>
              <a:r>
                <a:rPr lang="id-ID" sz="2000" kern="1200" dirty="0" smtClean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 tim)</a:t>
              </a:r>
            </a:p>
            <a:p>
              <a:pPr lvl="0" algn="ctr" defTabSz="11557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id-ID" sz="2000" kern="1200" dirty="0" smtClean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Winner S1, Winner S2, Winner S3</a:t>
              </a:r>
              <a:r>
                <a:rPr lang="en-US" sz="2000" kern="1200" dirty="0" smtClean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, Winner S4</a:t>
              </a:r>
              <a:endParaRPr lang="id-ID" sz="2000" kern="1200" dirty="0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</p:txBody>
        </p:sp>
      </p:grpSp>
      <p:cxnSp>
        <p:nvCxnSpPr>
          <p:cNvPr id="15" name="Straight Connector 14"/>
          <p:cNvCxnSpPr/>
          <p:nvPr/>
        </p:nvCxnSpPr>
        <p:spPr>
          <a:xfrm flipV="1">
            <a:off x="1295400" y="5333206"/>
            <a:ext cx="1600200" cy="794"/>
          </a:xfrm>
          <a:prstGeom prst="line">
            <a:avLst/>
          </a:prstGeom>
          <a:ln w="412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V="1">
            <a:off x="5638800" y="5333206"/>
            <a:ext cx="1600200" cy="794"/>
          </a:xfrm>
          <a:prstGeom prst="line">
            <a:avLst/>
          </a:prstGeom>
          <a:ln w="41275">
            <a:head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rot="5400000">
            <a:off x="4075906" y="5980906"/>
            <a:ext cx="381000" cy="1588"/>
          </a:xfrm>
          <a:prstGeom prst="line">
            <a:avLst/>
          </a:prstGeom>
          <a:ln w="412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2819400" y="6248400"/>
            <a:ext cx="2819400" cy="461665"/>
          </a:xfrm>
          <a:prstGeom prst="rect">
            <a:avLst/>
          </a:prstGeom>
          <a:solidFill>
            <a:srgbClr val="7030A0"/>
          </a:solidFill>
        </p:spPr>
        <p:txBody>
          <a:bodyPr wrap="square" rtlCol="0">
            <a:spAutoFit/>
          </a:bodyPr>
          <a:lstStyle/>
          <a:p>
            <a:r>
              <a:rPr lang="en-US" sz="2400" dirty="0" err="1" smtClean="0"/>
              <a:t>Juara</a:t>
            </a:r>
            <a:r>
              <a:rPr lang="en-US" sz="2400" dirty="0" smtClean="0"/>
              <a:t> 1, 2,3</a:t>
            </a:r>
            <a:r>
              <a:rPr lang="id-ID" sz="2400" dirty="0" smtClean="0"/>
              <a:t>, dan 4</a:t>
            </a:r>
            <a:endParaRPr lang="en-US" sz="2400" dirty="0"/>
          </a:p>
        </p:txBody>
      </p:sp>
      <p:sp>
        <p:nvSpPr>
          <p:cNvPr id="2050" name="AutoShape 2" descr="data:image/jpeg;base64,/9j/4AAQSkZJRgABAQAAAQABAAD/2wCEAAkGBxQQEhUSERIVFBQVFxQYFBcVFBQUFRQWFBUYFxYUFBUYHCggGBsnHBUVITEhJSkrLi4uGB8zODMsNygtLisBCgoKDg0OGxAQGywmICQsLywsLCwsLCwsLCwuLCwsLCwsLCwsLCwsLCwsLCwsLCwsLCwsLCwsLCwsLCwsLCwsLP/AABEIALkBEAMBEQACEQEDEQH/xAAbAAACAwEBAQAAAAAAAAAAAAAABQMEBgIBB//EAEgQAAEDAgMDCQUDCgMIAwAAAAEAAgMEEQUSIQYxQRMiMlFhcYGRsUJyocHRNIKyBxQjM0NSkqKz8HPC4RU1NmJ0o7TxJGOD/8QAGgEAAgMBAQAAAAAAAAAAAAAAAAMBAgQFBv/EADgRAAICAQIDBAgFAwQDAAAAAAABAgMRBCESMUEFIjJRE2FxgZGhsfAUM0LB0TWy4TRDYnIVJCX/2gAMAwEAAhEDEQA/APuKABAAgAQAIASYzhV7yRjX2mjj2jt7P7LYT6M5mr0me/D3oQJpyj0BAHYCCyR0AoLYNBgdVmbkO9u7tb/p9Eqa6nW0VvFHgfNfQaJZuBAHE8eZpb1ghSngrOPFFx8zL5U84eD2ygMAWoDBqkg7wIAEAZeofmc53WSfonrZHDsfFJyIS1SLwclqCMDDBaTM7Odzfi7h5b/JVm8LBr0dPFLifJfU0CSdYEACABACHGcVveOM6e04eg+qbCHVnK1erz3Ie9iNNOYCABAAgAQBullPUAgAQAIAEACAEmMYVe8kY19po49o7exNhPozmavR578PehIAmHMSOwEFsHQCCyRPTyFjg4bx/ZCh7ja5OElJGnikDgHDcVnawduMlJZR2gsCAEFdFlkd2m/nqmxexyb4cNjIMqsKwBagMGmSDtggCCukyxuPZbz0Ux5ir5cNbZni1OORg5IQRgGRlxAG86BGQUXJ4RpaaARtDRw+J4lJbyztV1qEVFEqguCABACHGcUveOM6e04eg+qbCHVnK1mrz3Ie9iNNOYCABAAgAQAIAc0OOEaSi4/eG/xHFLlX5HRo17W1m/rHsEzXjM0gjs/vRKawdSE4zWYvJIoLggAQAIAEAJ8Vwy93xjX2mjj2jtTIz6M52q0ue/D3oTgJpzkjsBQXwdgKCcDTB6ixyHcdW9/EKk11N2ksw+B+4bJZ0AQAsxaPVrvD6fNXgzFq47qRQsrmTAWQGDRJJ2AQAvxd+jW9t/L/ANq8DJq5bJCshXMGDkhSRgZYRTe2e5vzPy80ub6G3SVfrfuGiobgQAIASYtiV7sjPvOHoE2EerOZqtVnuQ97EhCacxo4IQVPEACABAHcUTnnK0EnqCG8FowlN4isseUOBAaym/8Ayjd4nilSs8jp0dnpb2fAQJpyiWnqHRm7CQfXvHFDSfMvCyUHmLwPaHHGu0k5p6/ZPf1JMq/I6tGvjLazZ+fT/A3BvqEs6CeT1AAgAQAIAVYnh17vYNfaHX2jtTIy6MwanTZ78PehUArmFI7AQWSO26ahQWW26H9NNnaD596U1g6tc+OOSVQMK9ey7D2a/wB+F1MeYm+OYCmyYYMBlQGB8lHVBACjEHXeezRMjyOfe8zKpCsIwdwQ53Bvn2BQ3gtCtzlgetaALDcEo6iSSwj1BIIAUYpiF7sYfePyCZGPVnP1Opz3Ie9iYhNOc0cEIKMjcFJVo4QVABADahwRz9ZOYOr2j9EuViXI30aCUt57L5/4H1NTNjFmNAHxPeeKU23zOrXVCtYiiZQMMKtR5cEACALVFiD4uidP3Tu/0USimPp1E6vC9vI0VDijJdOi7qPHuPFJlBo69GrhbtyfkXlQ1AgAQAIAW4hQX57BrxHX2hXjLozFqNPnvRFoCuY0dgIJwW6CXK6x3H+wVWSyaaJ8MsdGNks3njhcWQQ1lYE5ZbTqTDnOOHg8yqQwOko6R4TbVAN4Ez9ST1ppzXu8nBCCuBnQQZRc7z6cFSTNtFfCs+ZaVR4IAV4jXeww95+QTIx6sw6i/wDTEUkK5gaOCFJRkbgpKs4IQVZZo8MfLqBlb+8fkOKhzSHU6Wdu62XmP6LDmRbhd37x3+HUkyk2danTQq5c/MuKpoBAAgDCrUeXBAAgACAJGhBZDShxV7NHc5vbvHcfqluCZup1c4bS3XzHlNVNkF2nvHEd4SmmjqV2xsWYsmUDAQAIAX11FfnNHePmFeMjJdRnvRKICsZUjoBBbA1o5czdd4/u6W0bqp8USdQNF9Uyzj26q65GS2OJENlIvA2SzeQ1brNPbopXMXa8RF/Jk7gfJXMnCySGn15wsBvvp4KHIvXU290WpK+JvSlYO97R80pziubNuGVpMcp275W+F3egVHdBdQ4WUqvaKEizXu7bMNz52Ufia0VnVKSwngWOxiHg2U9+Rv1UPWrohC0MerIX44zhB/FIfQAKj1r6IutDX1GVYwB5AFh/ouhF5RyroqM2kRw0zpDZov19Q7ypbSKQqlY8RQ3o8IazV/OP8o8OPilubfI6NOjhHeW7+QyVDYCABAAgAQBhVqPLggAQB01BKJGhQXR20ILImjcQbg2PWFAyLaeUNqTFOEnmPmEtw8jfVq+k/iM2PDhcG4SzcpKSyjpBIIAX10TRrmaOsEgeOqnjS5meyjLzEpOqYhvmj/jB9LqrvrXUotPM5jxmBhvyt+wMeb+NlR6mvzHV0Si8nr9qoRubIfBo9SlvUw9Zo4GU6jalrt0JPe8D0BVfxeOSKypUuZWftK72YmDvLnfRVerl0QKiBHJtPOdxY3ub9SUt6mYzgRXfjlQ7fKfANHoFV32PqTworPr5Xb5ZD993pdUc5Pqwwiu43369+qqSeIA9QAIAEAeOQBZ2h2plhqJI2Rw2aQLua5zjzQdedbj1LTZq7IycVjYWtLVLvNbsVP2yq9zZWsHUyOMD4tKS9Va+o6NMIrCRs9gJ55onzTyOfmdlYHWsA3pOAGmpNvurVpXKUXKTF2pJ4RqlqFAgAQAIAEAZ+fZ9w6Dwewi3xF05WeZyZ9nSXhfxF8+HSs3sPeOcPgrqSZknprYc4/uVVIg7agsiQKCyJGqC6JGhBdEjQoLor4tiMkPJiJ2UOaSbNaSTmI3kLn6qyUZYTOvpIr0aYqkxad2+Z/g4t9Flds31NXCivJO93Se497ifVUcm+bJwRWUAegIACLb0AdZDnEf7Q+wSA7U21bvGpG9XdU0k2nuRlEdPKyR0jWyMJiz8pZwcGGNpc4EtvqA06DVMeltUoxksN8skcSxkRjbGiLg0T3vx5OVrR3l7RYdq2z7H1UY8XCvc9ynpoD9guQCbC416u1ctDTN4xtS+CYxNoZHNMskUMj5sjZyx+UOYOR3G7T0j0hqu9T2Vp518fpeSy8Y22zvuZ5XSTxgt1+KTQ4bNVPhYydr42hjiXNYJJHtvzXanKGn5JOl0enu1Tri249Hy6fyWnOSjnqebSYjJF/s0RuDRUSyCbmsJeGugsMzgS0fpH9G29TpNNVPT3SksuKePVz/gic2pRS6kO1ctQ+uhpYKl9Mx1JHI4x6Euu/MTlLSSbDW/BaNM6qNF6aUFJ5x97MrPMp8KYwwbD3QMc188k7nOLi+QlztwFrkk25vXxXI1epWompKKjtjCHwjwrGS+spYEAeOQAr2u+2T+8PwtRf8AmMZX4UKQCdALk6AdZO4JRY+3YLQingjhHsNAPa7e4+LiT4rs1w4IqJjk8vJdVyAQAIAqz4jEze8dw5x+CsotiJ6mqHOX7i+faBo6DCe0m3pdXVfmZJ9ox/SviOko6QIAhmpmP6TQe8a+alNoXOqE/EkyjNgcZ6JLfG4+OvxVlYzLPQVvw5RTlwV46JDvgfjp8VdWIzy0Ni5PJCyjcHBrgW3Nr2uNVPEhaolxJSWBLNtPTRktLZ3EEg2YxtiDYjV9/gsMtdBPGGdGPZvnIrSbaRjoU73e9KG/hYUt6/yiOj2dBc2yavrvziOCXLkzMfzQS61pXt3nfuSbrHZiT+9x8K1WuFFJJLggAQAv2rqzBh1VI1xa93IRNLSQ7nyhzwCNejGfNdbsatT1G/QTe8RFGwjntinhlPPhnka65JN9Abk7+cHq3bUF6aM48pRX38MBQ+7ggfVGHaOR/suq2RPPD9LlyD+JgP3SutdV6XQpdV3l7nv8hKeLC9sd+sxP/Fr/AOnKsmt/1FH/AFReHhkI4YGnZ6Rxa0uEkRDrDMCah7TY7+iSO4rXCT/8nJZ2wv7SjS9EjbUn6tnut9AvKW+N+1mtchLtxvwv/qpfxUy7XZv+ku/6v6Mz3eOPtLO3P+66n/Epf6jkvsP/AFHu/kvf4TO4q+sdLhpq2wtj5V3ICLNfpQcoX3J/+u2vWujD8P8AhrvQZ5POfYxL4uOPEMtrYJZMUp2wTGB/5jFzwLkDNJcAXG9J09sKuz+KceJZ5fAtKLdmE8D7Dqd0cTGPkMjmixe693HrNyfVcC+yNljlFYT6eRpisLBZSiQQB45ACva77ZP7w/C1F/5jGV+FFjYfD+Xq47jmx/pHfctl/mLfIq2nhxWL1bkWPET6xLUsZ0nAeOvkusk2Yp2wh4mUZsaYOiC74D46/BWVbMs9dBeFZF8+NyHogN8LnzOnwV1WjJPX2Pw4QunqXv6Tie86eW5XSSMc7Zz8TbIVIsEAbpZT1AIAEACABAAgD5Lt5h/I1byBzZQJB3nR/jmBP3ly9TDhs9u5qreYmdWcYa2n+zU3uSf15E9+CP31EvxM8VSAQAIAz35RKgMpqSMgnlKsy2aLuc2BgYQBxN5jovQdiw7tks42xn79hmve6RS2bruUr648nJDy55cRygh7czi43B6+VB7iFPbFf/r1SynjbK5cv8BS+80TYpRmesxuNn6xpimhIF3CWmzSDL2lvKN8VtVyrVGeT4k/kUxniPPydVJlZXSm15Pzp5tuu+CRxt2arN2hHh1VK8kWreYSEdPisRwb8ya7PUzSMyxNa8kBs733c62XUEWAJOu5bfQShrZ6iW0MLf2LBTiTgormfQadmVrWneGgHwFl4+bzJv1m1chNtlE57sNyNc7JUSuflaXZGl1PZz7dEc06nqPUux2fbCOmuUmk2nzfqZnti3OOC1tbTumoJ4Im5pHvpy1uguGPcXamwGhCR2TqK6LuKx4X35F7YuS2Icew985w/IB/8aSR0uY20cYCA217n9G74K+m1lVdNsJZzLOPn/JEq25J+RxtDhc89VHU08zYSynZDctD3c0vLiGkWscw7dFbTdo0Q0/orIOW+fUEq5OWUy7g9JLE1wnnM73OLsxGWwytAaBc6aE8N6w6u+u6alXDhWMY/cZCLit3kvrKWBAHjkAK9rvtk/vD8LUX/mMZX4UaLYum5OndLudM+w/w4rj4uLv4Vu0NfdcvM53aNuEoobOXROMyNykoyNyCjIypKHiABAG6WU9QCABAAgAQAIAyH5SsPz07ZgNYna+4+zT/ADZPismrhmHF5Danh4PmS5xpNbT/AGam9yT+vInvwR++ol+JniqQCABAC/FsPNRPSylwa2lElm2uXukcXF17jL7PA9Fb6tb6PTSpUd5dc/tgW4ZkpHU2GtdV/nZcQ/kmxFotlcGNDQ48b2a3yVJa2ctOqGlhPOepKglLiJqalEdTNVtLuVmcHPJtlBbuyttoNeN1F2tstjCLx3eWAUEs+siwnB4qZrmQMLQ++YBz3Zrtykak6W0sFW7WXXTU5y3XLkvoSoRisIkpMIihu6OCOPL0nNY1mW+nOdYW8VErdRf3XKUvVlsMRjueivhLxGJ4XPJsGMmje64F+i1xI0BRLSXwjxyg0vPAKcXsmVcTx+lpnuilqGiRhLXMDZXlrgbEEsYW38Vph2Vqpx4ox+aKu6C6l2lqWysD43BzXC7SNxWGyuVcnCaw0XTTWUQYhiTYainprOL54zJm0DWNBkFt9yf0R4DetUdE3pnqM8unw/kp6Tv8JBjWKPjqG0VJCJ6nk2ySF8gjjizgOazhd1nMuS4DnDtI1Udn0+hV18mk3hYKysecRQbO4o6qhEj4zG65BaQQNOLbgXBBHjccFj1umWnt4Iyyuef5L1y4lljNZC4IA8cgBXtf9sn94fgai/8AMf30GV+FG8ZC2NkbGG7GRsDSPaGUHN4kk+K7VMVGCSODq5OVrycOTTGyNykoyNyCrInKSjPEEAgDc5h1rKenygzDrQGUGYdaAygzDrQGUGZAZQXQTkgrqZs0b4nbntc0/eFrhRKPEmmCeHk+HzwljnMdo5pLXDqLTY/ELitNPDNpqaf7NTe5J/XkTn4I/fUU/EwYLkC9rkC/VfiqogoMxiIurm/pB+YB5lu1oLyx5ZaPnHQuboTbeNF1P/FzUq05Lv8AL5c/iK9Kt/UUZdpG/mcFSyIl9RUOgYwvADcuhe4hpza5dBbfvTY9lJTsjOXhWcpc9kyPS7JrqXccxEwS0UTGg/nPLF7je4EbiAGAGw4b7rPTo4T0k7m3mP8AJaU2ppC3GMefFiwpOaILQtADRfNLTxvBc46nnutb/mW2XZ9T0PpYrvYz8Hv8hStfpOF8hts3WPkxisie68cUwbGzK0NY28mgAHYPJV1lFcIUOMUm859fImEm+LJkvyfY3JKytZNK+R5pKiRrnvc9/Ngc13Ocb8WfFdHW6WMbqrIJLfDwvh+4uE21JMlp/wDh2bvi/wDNKXX/AFSXsX9pP+yhtgGC0sRidG1nLBjXaSZ3tzNsTbMcu8jdxXK1up1cm42N8LeOWFs9ug2uEFuuZWpBTDEsWfV8jka+X9dk3uE4tGHalxOXRut7Lr3K5xo9FnrnHuxkTHh72STYBhFDHmBFy8i/UXnVcfthp6uWPV9B9PgOtov96Yf/ANK78VUtVf8AS5+1fWIt/nI42mpZo6n/AGjTN5R3JtZUxa3c2NjW8o3rGWNlwNQW3sQTlNJdVqqPwtrw14X9+1+0mcXCXGhvhGJsqomyx3sd4O9pG9p7VydTp56ex1z5/X1joyUllFxILAgDxyAFe132yf3h+FqL/wAxjK/CjU7LVfLUrQdXQnkz15elGe612/dXS0VnFDh8jldo1YkpoYuC2nLZE4KSjRG4IKNEbgpKNHlkBgLIDB5ZBGAsgMHoCASJGhQXRI0ILolaoLokaoLoxm3FMG1OcftWNeR1O1Y7TtLb+JXF1cOGz2notNPjrTLlP9mpvck/ryKr8EfvqWfiZ4VUgw+3NZ+b1OJN3CshpJGHr58D3jxtN5L2WiXpaqp+Wfmn/gxWbNoXYRIXSUdE8WdTVVW5w7bRO17Q6GQI1rUKLbV+qK+e30aIr3kl5M1u1n2vCvdqvxlcnS/06376j5fmIUbXUJmxHECz9bBS09REep0EVK53/b5Q+C6mlmo6aqMuUm4/HiESXfY3/J7XNqcUq52dGWSN47A/lDbwvZYu0oOEaIvpn9hlTzxMyeD/AKHD4qxo6D6qmmsNTFV0+WMk9TXh/iQupOSnfKr1Rkvcxa2jn2jan/4dm74v/NKw1/1SXsX9pf8A2UOdnsHgpQxzAGSStZe8hLn6ZjZrj3nQLka2/U3NqzPDFvG3u54HVxhHkJqrA46ytxkOYXSxmZ1PZzhaQGR9rA2dcR5db713XqZUqiOdpc/l/kzqClxDjY2r5WjhPFrch/8AzOUfANPivP8AalXo9VNebz8d/qaanmCIdodcUoLcKV1+znVO9bq3/wDLn7V9Yin+cixieNVFJXcs2B9RTFjDFHC0NMcjQLte5rCbZw7U3u1wsdCFFFOjvqi+JQknvl8/i/oTKU4t7ZRW2VoJaWknc6NpnkL5Iot0bXuLA1jrOFhYONswtoFTWajT6jVR4m+BLGfP18iYRlGHrGUzqh0EAYI2TF7TUk6gMs27It+tw7wO9ZIPSRc1JNrfhf0zyGPj2J6lkjp2Pa8NgbEGmMNF3ya3lLrX6tCTuS3bT6Dg4O9nxeonD4s52J3LKWFe132yf3h+FqL/AMxjK/Ci9sBiPI1QYTzZhkPVm3sPndv3lfSz4Z48ytqzE+rrqGYEACABAAgAQBhVqPLggD0IAkaoLokaguiRqguiaMXIA3nQeKgvFZeEYHaus5WqkIPNYeTb3R834kOPiuFqJ8djZ6aqHBBIbU/2am9yT+vIpfgj99Sr8TPFUgx/5RaTPU4e/eZWiEj/AAag/wCWUeS9P2ZdjRT/AOKb+X+DLbHM0TMw62N1T2tPJ3kla+xyl04Y8gO3E/pH6dhStdqYy0EUmsvCxnyz/CJrhixsZ7R07pKnDnMaXNhFRypA0ZneS257Vk099cdDZW3u+S95eUXxpk0FO9uLTVhaDC+KJguRd2WKFj2lvAHI8Iu1tb0tdcX3ovL+f8kRrfG2+TKmw+Cuw6eWQlr2FzeTAJzZGF+XOS2wNnDdfcUa/tGGo9G4p5jnOfXjlz8ia6nHOTnCNneRoZaKR4eJd7g0jKQWOY4C+8OYD4lVt7Ub1SvhHGFjDZKq7vCyzBgbG0RoS5xjcQXHQOOWXlRrbTnfBJfaNn4h3xSTfTpywT6JcPCQYZspTU8jZY2HO2+Vxe42uCDpe24ngpv7U1N0HCb2fqQRqjF5Q2gpWMkkla20kpzSOuczyb6k/ePmstmotsSUpZxy9RdRS5HtNSsiGWNjWN32Y0NF+uwVLLJ2PM22/W8gklyJVQkEACABAAgDxygBXtd9sn94fhapv/MYyvwoVMeWkOabEEEHqINwfNK5Fj7dhFcKiGOYe20EjqO5zfAgjwXZhPjipGOSw8FxXIBAAgAQAIAwq1HlwQB6EAdtUFkSNQXRK1QXRJUyOp4pJ3Ajk2OLbi13nRg/iISL7FCDZv0lEnYm1sfLFwjvmtp/s1N7kn9eRPfgj99RL8TPFUgEACABAAgAQAIA8ugCSOFzui1x7mk+ilRb5ICzHhUzt0L/ABaW+qsqpvoRlE7MAnO9gHe9nyKutPY+hXjj5lpmysx3ujHi4/5VZaafqJ40Tt2SdxlHgy/q4K60r8yrs9R63Z6IdJ8h7g1vrdMWjXViXqkuhI3B4B7Dnd7z/lAV1pIC3q35Hr6KJjHubCy7RcZsztbgcT2pOqhGmmU4rdee47SWu61QlyFWJY0yjHPZFypHNibGwZb7nTOtdo45d503LDVZbHvW4X/FJfPy9nM3WRr5Q+OfoYWqqX1EjpHc57zc5R6AKrk5vPUEsImiwmd/Rp5j3RPt52VlXN9H8COJeZ9E/J9BPDE+KeJzGh2aMut7XSbbhYi/3it+lU4xcZIRa03lGrWoUCABAAgAQBhVqPLggCeCjkf0WOPbaw8zoockhsKLJ+GLGUGBPPScG/zH6fFUdiNkOz5vxNL5jCHBo277u7zYfBUc2a4aKuPPcuxQtb0WgdwVW2zTGEY+FYMb+U6uyxRwg6vcXO91m4H7zgfurFrJ4io+ZppW+T5yueaDZ0NK99NTZGOdzJOi0kfrpN5C08MnCOF95ESfeZYZgs5/ZEd5a31KPRT8iMombs/LxMbe94+V0xaWxi3dBdSZmzp9qVg7g53yCutJLqyv4mBOzZxnGVx7mAerirLR+bK/iYl6DZaK1yZD3lo9ArfhYLqy6sbWcFkbPU7RcsJ73v8AqrLT1+QOxpZBlBCN0Mfi0H1TFTBdBHppMZRU7W9FrR3NA9FKSXIduQ8oetXM/Ey0RcKo/mijILGyuZpbPBLBPwPgVDReFnRlpVHkcsIdv8+KlMpKClzF9RSubrvHWPmFdPJksqlHcrxTFhuLeP8AfYpayKhY4PKKohjBLmxRAk3JETLkneSSLkqipguSRZ6q19SU1LtwcQOzT0V1FCpX2PqQSTOO9xPeSVbAmU5PmyNszm9FxHcSFOMlVOUfC8FmLGJG77O7xr5hVcEOjrbI89y5DjzD02lvdzh9VV1s0Q7Qg/EsfMvwV0b+i8HsvY+R1VHFo1Q1Fc/DJFhQOBACeDAGDpuLu7mj6pjsfQ50OzoLxNv5DCChjZ0WAdtrnzOqo5NmuFFcPDFFhQOBAAgAQB8i25ruWrJLHmx2jH3Ol/MXeS5WpnxWP1bGqtYiIEgYOMI2jfTt5N1pIf3HGxbfUmNw1afMb9FbiTjwS3X3yZCynxR5mz2fyTPbLCSWgnM14yvZdp38HDdq26VptC4aiNkN45681s/j7UNu1KlVKMtnj3DNpXpDzCOwUFky/SU/tO8B8yqNmqqvqy4qmkp1Utzbq9VZIz2zy8HEGrgpZWG8i+qGoXXVzHku07rtCqzTW8xI6uO4v1eiEVtjlZKRKuZclimqbc13gfkVVodXbjZl1VNIIAq1NC12o0Pw8QrKWBFmnjLdbMU1EDmdIePA+KYnkwWVyhzK7ipEsjcVJRkbipKMjcgqyNxUlGcoIJ4KyRnRe4dl7jyOihxTGwvsh4ZMYQY+8dJod/Kfp8FR1o1w7QsXiSfyNGknYBAAgAQAIAEAZ5+yVE273x3JJJL5JDcnU6ZrJC01eeX1LSucVlvCK0lJSt0ipYfedG1x8LhPjpq1+lHPs18ntAmimLeiGt91rW+gTVCK5IQ9Ta+ciTl3He53mVOEV9JJ82zwFAJjKipfad4D5lUkzZTT+qRfVDWRVEuUX48FKWSlk+FZFuZXMWS3QjefBVkaKFzZcVTQKrphgyWqF+8eP9/BVkPplzRbVTQK6mPKbcOCYtzDZHhZASpFNlujq7c127gersKq4mim7HdkMFQ1ggDxzQRYi4QQ0msMWVeFX1j07Du8CrqfmYrdJneHwE8zC02cCD2pqOdOLi8MhcVItkbigozgqSp4gAQAIA3SynqAQAIAEABKAFdZjLW6M5x6/ZH1TFB9TDdrYx2hu/kJ5qhzzdxv6DuCYkkc6dspvMmeNKAR2CoLIkBQWTGmH0ftOHcPmUuUjdRR+qQyVDaCAFNXPmdpuG76piWDBbZxS9RECpF5GlE2zB26pb5m6lYgTqBomumHNyS0klnjt080PkMqliaGiWbiCrhzN03jd9FKeBVsOKIoJTDn5OCVJXJeoa23NcdOB6uwqkommi/HdkM1Q3AgAQBFPTtkFnC/qO48FKbRSdcZrEkJK7B3N1Zzh1e0PqmxmnzOXdopR3huvmKHJhz2cIIBAAgAQBullPUAgAQBSrsTZFoTmd+6PmeCtGDZmu1UKtub8jPVuJPl3mzf3Ru8etOUEjkXamy3ny8is0qwlEgKgsjtpQXTJAVBbI3w2g3PeO4fMpcpdEdDTaf9UvcNUs3ggCniNRlbYbz8BxVorJn1FnDHC5sVgphgydN1NutQWW7wPWiwt1JR1EsLB6gkRXTTl5AOsgjI7Y64B6xdKOonlZOkEinEocrsw3H4FMizn6mHDLK5MokqxmyckqSrZfw7ELcx504Hq7D2Kko9Ua9Pqcd2Q3SzoAgAQAIAp1uHMl3izv3hv8etWjJoz3aaFvPn5mersMfFqRmb+8PmOCdGaZyLtLZVu915lJWMwIAEAbpZT1BBVVTIhd7rdQ4nuClJvkLtuhWsyYgrsae/RnMb/MfHh4J0a0uZyb9dOe0Nl8xWrmEEAegoA7BUF0zsFBbI7wrDtz3j3R8ylSl0R0tLpv1z9yHCWdEEAePcACTuG9BDaSyzPzz53Fx8OwcAnJYOTZZxyycAoK5LWHNzPHZr/fjZRLkP06zNDpKOkCAM9dOORk8ugjI3w2S7O4kfP5pcuZ0dNLMPYW1UeR1EIe0tPh2HgVKeClkFOODOyAgkHeN6cceSaeGRkoK5OSVJVsZYXiVrMedPZPV2HsVJR6o26bVY7k/cx0lHSBAAgAQAIAVV2CtfqzmO/lPhw8EyNjXMw36GE94bP5CCqpXxGzxbqPA9xTU0+RybKp1vEkQqRY9rsd4RD7x+Q+qVGvzOpf2h0r+IkkkLjdxJJ4lNSwc2UnJ5b3OUFQQAIAEAegoJH2D4ZukkHutPqfolTn0R1NJpf1z9yHaUdMEACAFWM1X7Md7vkPn5JkF1MGst/QveKwVcw5PQUE5G2DM0c7w8tT6hLmb9HHZyGSobQQBmrp5xcnmZBGRhg8vOLesX8v8A2qTRs0ku84jZLN4IAU41T/tB3O+R+XkmQfQwayr9a94oJTDnZOCVJDZwSgqNsJxS1mSHT2XHh2HsS5w6o36XV47k/cx6lHUBAAgAQAIA5kjDhZwBB4HVGcFZRUlhoR12BcYj90n0P1802Nnmc2/s/rX8BGmnLBAAgAQAIAEAPMGwrdJIO1rT6n6JU59EdTSaT9c/ch8lHUBAAgCKqnEbS48PieAUpZYu2xVxcmZd8pcSTvOpT8HDcnJ5YAoDJ7dBOTR4fHljaOy/nqkye52dPHhrRZVRwIAy2ZPOFk8ugMk1FLlkae23np81DWwymfDYmaRJOyCAOZGBwIO46FBEoqSwzK1cJjcWnhu7RwK0J5RwrYOuTiyAlSJycEoKtnBKkgdYNitrRyHT2XHh2Hs7UucOqOjpNXjuT9zH6SdYEACABAAgAQBhVqPLggAQAIAEASQdJvvD1Q+RaHiXtRtllPTAgAQAIAV7Q/q2+9/lKvXzMOv/AC17f2YiCcco9CCx0oJNZHuHcFnO/HkjpBIIAya0HABAHiANas53wQAIAQbQ9Nvu/MptfI5Wv8a9gpKYc84KkqcoIBAG0o/1bPdb6BZnzPSU/lx9iJlAwEACABAAgD//2Q=="/>
          <p:cNvSpPr>
            <a:spLocks noChangeAspect="1" noChangeArrowheads="1"/>
          </p:cNvSpPr>
          <p:nvPr/>
        </p:nvSpPr>
        <p:spPr bwMode="auto">
          <a:xfrm>
            <a:off x="155575" y="-1912938"/>
            <a:ext cx="5867400" cy="399097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52" name="AutoShape 4" descr="https://em.wattpad.com/f76076a5a0ea9d01faa06748dd1ea52b49f4bfb2/687474703a2f2f7777772e7370656c6c6572696e7465726e6174696f6e616c2e636f6d2e61752f77702d636f6e74656e742f75706c6f6164732f323031342f30352f616e642d7468652d77696e6e65722d69732e706e67"/>
          <p:cNvSpPr>
            <a:spLocks noChangeAspect="1" noChangeArrowheads="1"/>
          </p:cNvSpPr>
          <p:nvPr/>
        </p:nvSpPr>
        <p:spPr bwMode="auto">
          <a:xfrm>
            <a:off x="155575" y="-1790700"/>
            <a:ext cx="5505450" cy="374332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054" name="Picture 6" descr="https://encrypted-tbn1.gstatic.com/images?q=tbn:ANd9GcTD2asbZTEqLSPq4u1iCQQJUOO5eXRnr5FXAFNJ6LJRO3-R0Jjn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934200" y="0"/>
            <a:ext cx="1752600" cy="1676400"/>
          </a:xfrm>
          <a:prstGeom prst="rect">
            <a:avLst/>
          </a:prstGeom>
          <a:noFill/>
        </p:spPr>
      </p:pic>
      <p:pic>
        <p:nvPicPr>
          <p:cNvPr id="20" name="Picture 2" descr="https://em.wattpad.com/f76076a5a0ea9d01faa06748dd1ea52b49f4bfb2/687474703a2f2f7777772e7370656c6c6572696e7465726e6174696f6e616c2e636f6d2e61752f77702d636f6e74656e742f75706c6f6164732f323031342f30352f616e642d7468652d77696e6e65722d69732e706e67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867400" y="5562600"/>
            <a:ext cx="1905194" cy="1295400"/>
          </a:xfrm>
          <a:prstGeom prst="rect">
            <a:avLst/>
          </a:prstGeom>
          <a:noFill/>
        </p:spPr>
      </p:pic>
      <p:sp>
        <p:nvSpPr>
          <p:cNvPr id="22" name="Slide Number Placeholder 21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6CDDED3A-E1D4-48AB-A589-288ED98F3C7A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iel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Oriel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riel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274</TotalTime>
  <Words>732</Words>
  <Application>Microsoft Office PowerPoint</Application>
  <PresentationFormat>On-screen Show (4:3)</PresentationFormat>
  <Paragraphs>122</Paragraphs>
  <Slides>11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Oriel</vt:lpstr>
      <vt:lpstr>TECHNICAL MEETING LOMBA CERDAS CERMAT Aliya competition 2017</vt:lpstr>
      <vt:lpstr>PELAKSANAAN LOMBA</vt:lpstr>
      <vt:lpstr>petunjuk umum perlombaan</vt:lpstr>
      <vt:lpstr>PETUNJUK TEKNIS PERLOMBAAN ENYISIHAN</vt:lpstr>
      <vt:lpstr>Slide 5</vt:lpstr>
      <vt:lpstr>Tahapan cerdas cermat</vt:lpstr>
      <vt:lpstr>Slide 7</vt:lpstr>
      <vt:lpstr>JUARA</vt:lpstr>
      <vt:lpstr>DRAWWING BABAK SEMIFINAL</vt:lpstr>
      <vt:lpstr>Terima Kasih</vt:lpstr>
      <vt:lpstr>Drawwing semifinal Cerdas Cermat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IKHWAN_01</dc:creator>
  <cp:lastModifiedBy>IHWAN-01</cp:lastModifiedBy>
  <cp:revision>41</cp:revision>
  <dcterms:created xsi:type="dcterms:W3CDTF">2015-10-12T06:30:17Z</dcterms:created>
  <dcterms:modified xsi:type="dcterms:W3CDTF">2017-10-16T00:23:56Z</dcterms:modified>
</cp:coreProperties>
</file>