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053263" cy="11137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5572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738" y="0"/>
            <a:ext cx="3055937" cy="5572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C45FCC-BD02-4C55-8FB0-A922A00D3EB9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0579100"/>
            <a:ext cx="3055938" cy="5572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738" y="10579100"/>
            <a:ext cx="3055937" cy="5572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C39080-76D0-4844-A142-E5500E0A15FF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171D-917F-40B8-8064-EA80CD357CC1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932B-D49C-49D2-AC2B-0D0FBF1ACA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171D-917F-40B8-8064-EA80CD357CC1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932B-D49C-49D2-AC2B-0D0FBF1AC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171D-917F-40B8-8064-EA80CD357CC1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932B-D49C-49D2-AC2B-0D0FBF1AC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171D-917F-40B8-8064-EA80CD357CC1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932B-D49C-49D2-AC2B-0D0FBF1AC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171D-917F-40B8-8064-EA80CD357CC1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932B-D49C-49D2-AC2B-0D0FBF1AC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171D-917F-40B8-8064-EA80CD357CC1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932B-D49C-49D2-AC2B-0D0FBF1AC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171D-917F-40B8-8064-EA80CD357CC1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932B-D49C-49D2-AC2B-0D0FBF1AC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171D-917F-40B8-8064-EA80CD357CC1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932B-D49C-49D2-AC2B-0D0FBF1AC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171D-917F-40B8-8064-EA80CD357CC1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932B-D49C-49D2-AC2B-0D0FBF1AC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171D-917F-40B8-8064-EA80CD357CC1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932B-D49C-49D2-AC2B-0D0FBF1ACA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D1B171D-917F-40B8-8064-EA80CD357CC1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4B9932B-D49C-49D2-AC2B-0D0FBF1AC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D1B171D-917F-40B8-8064-EA80CD357CC1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4B9932B-D49C-49D2-AC2B-0D0FBF1AC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1470025"/>
          </a:xfrm>
        </p:spPr>
        <p:txBody>
          <a:bodyPr/>
          <a:lstStyle/>
          <a:p>
            <a:r>
              <a:rPr lang="en-US" dirty="0" smtClean="0"/>
              <a:t>LOMBA DACIL (DAI CILIK)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209800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TEMA :</a:t>
            </a:r>
          </a:p>
          <a:p>
            <a:pPr algn="ctr"/>
            <a:r>
              <a:rPr lang="en-US" sz="4800" b="1" dirty="0" smtClean="0"/>
              <a:t>FASTABIQUL KHAIRAT ATAU</a:t>
            </a:r>
          </a:p>
          <a:p>
            <a:pPr algn="ctr"/>
            <a:r>
              <a:rPr lang="en-US" sz="4800" b="1" dirty="0" smtClean="0"/>
              <a:t>PERSAUDARAAN</a:t>
            </a:r>
            <a:endParaRPr lang="en-US" sz="48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5715000" y="5486400"/>
            <a:ext cx="2971800" cy="6096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TM. ALIYA COM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SABTU 14 OKTOBER 2017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SYARAT DAN KETENTUAN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/</a:t>
            </a:r>
            <a:r>
              <a:rPr lang="en-US" dirty="0" err="1" smtClean="0"/>
              <a:t>siswi</a:t>
            </a:r>
            <a:r>
              <a:rPr lang="en-US" dirty="0" smtClean="0"/>
              <a:t> SD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beragama</a:t>
            </a:r>
            <a:r>
              <a:rPr lang="en-US" dirty="0" smtClean="0"/>
              <a:t> Islam</a:t>
            </a:r>
          </a:p>
          <a:p>
            <a:r>
              <a:rPr lang="en-US" dirty="0" err="1" smtClean="0"/>
              <a:t>Berpakaian</a:t>
            </a:r>
            <a:r>
              <a:rPr lang="en-US" dirty="0" smtClean="0"/>
              <a:t> </a:t>
            </a:r>
            <a:r>
              <a:rPr lang="en-US" dirty="0" err="1" smtClean="0"/>
              <a:t>rapi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sopan</a:t>
            </a:r>
            <a:endParaRPr lang="en-US" dirty="0" smtClean="0"/>
          </a:p>
          <a:p>
            <a:r>
              <a:rPr lang="en-US" dirty="0" err="1" smtClean="0"/>
              <a:t>Lomba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1 </a:t>
            </a:r>
            <a:r>
              <a:rPr lang="en-US" dirty="0" err="1" smtClean="0"/>
              <a:t>kategori</a:t>
            </a:r>
            <a:endParaRPr lang="en-US" dirty="0" smtClean="0"/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r>
              <a:rPr lang="en-US" dirty="0" smtClean="0"/>
              <a:t> </a:t>
            </a:r>
            <a:r>
              <a:rPr lang="en-US" dirty="0" err="1" smtClean="0"/>
              <a:t>mengirimkan</a:t>
            </a:r>
            <a:r>
              <a:rPr lang="en-US" dirty="0" smtClean="0"/>
              <a:t> 3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 smtClean="0"/>
          </a:p>
          <a:p>
            <a:r>
              <a:rPr lang="en-US" dirty="0" err="1" smtClean="0"/>
              <a:t>Naskah</a:t>
            </a:r>
            <a:r>
              <a:rPr lang="en-US" dirty="0" smtClean="0"/>
              <a:t> </a:t>
            </a:r>
            <a:r>
              <a:rPr lang="en-US" dirty="0" err="1" smtClean="0"/>
              <a:t>disiapkan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panitia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diperkenankan</a:t>
            </a:r>
            <a:r>
              <a:rPr lang="en-US" dirty="0" smtClean="0"/>
              <a:t>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Durasi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r>
              <a:rPr lang="en-US" dirty="0" smtClean="0"/>
              <a:t> </a:t>
            </a:r>
            <a:r>
              <a:rPr lang="id-ID" dirty="0" smtClean="0"/>
              <a:t>7</a:t>
            </a:r>
            <a:r>
              <a:rPr lang="en-US" dirty="0" smtClean="0"/>
              <a:t> </a:t>
            </a:r>
            <a:r>
              <a:rPr lang="en-US" dirty="0" err="1" smtClean="0"/>
              <a:t>menit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terhitung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naik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panggung</a:t>
            </a:r>
            <a:r>
              <a:rPr lang="en-US" dirty="0" smtClean="0"/>
              <a:t>.</a:t>
            </a:r>
          </a:p>
          <a:p>
            <a:r>
              <a:rPr lang="en-US" dirty="0" err="1"/>
              <a:t>P</a:t>
            </a:r>
            <a:r>
              <a:rPr lang="en-US" dirty="0" err="1" smtClean="0"/>
              <a:t>eserta</a:t>
            </a:r>
            <a:r>
              <a:rPr lang="en-US" dirty="0" smtClean="0"/>
              <a:t> </a:t>
            </a:r>
            <a:r>
              <a:rPr lang="en-US" dirty="0" err="1" smtClean="0"/>
              <a:t>hadir</a:t>
            </a:r>
            <a:r>
              <a:rPr lang="en-US" dirty="0" smtClean="0"/>
              <a:t> 1 jam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lomba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registrasi</a:t>
            </a:r>
            <a:endParaRPr lang="en-US" dirty="0" smtClean="0"/>
          </a:p>
          <a:p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registrasi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H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urut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no </a:t>
            </a:r>
            <a:r>
              <a:rPr lang="en-US" dirty="0" err="1" smtClean="0"/>
              <a:t>urut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registrasi</a:t>
            </a:r>
            <a:endParaRPr lang="en-US" dirty="0" smtClean="0"/>
          </a:p>
          <a:p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dipanggil</a:t>
            </a:r>
            <a:r>
              <a:rPr lang="en-US" dirty="0" smtClean="0"/>
              <a:t> </a:t>
            </a:r>
            <a:r>
              <a:rPr lang="en-US" dirty="0" err="1" smtClean="0"/>
              <a:t>maks</a:t>
            </a:r>
            <a:r>
              <a:rPr lang="en-US" dirty="0" smtClean="0"/>
              <a:t> 3x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mengundurkan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Kuota</a:t>
            </a:r>
            <a:r>
              <a:rPr lang="en-US" dirty="0" smtClean="0"/>
              <a:t> 40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minimal 10 </a:t>
            </a:r>
            <a:r>
              <a:rPr lang="en-US" dirty="0" err="1" smtClean="0"/>
              <a:t>peserta</a:t>
            </a:r>
            <a:endParaRPr lang="en-US" dirty="0" smtClean="0"/>
          </a:p>
          <a:p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juri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diganggu</a:t>
            </a:r>
            <a:r>
              <a:rPr lang="en-US" dirty="0" smtClean="0"/>
              <a:t> </a:t>
            </a:r>
            <a:r>
              <a:rPr lang="en-US" dirty="0" err="1" smtClean="0"/>
              <a:t>gugat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582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WAKTU DAN TEMPAT PELAKSANAAN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Lomba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abtu</a:t>
            </a:r>
            <a:r>
              <a:rPr lang="en-US" dirty="0" smtClean="0"/>
              <a:t>, 28 </a:t>
            </a:r>
            <a:r>
              <a:rPr lang="en-US" dirty="0" err="1" smtClean="0"/>
              <a:t>Oktober</a:t>
            </a:r>
            <a:r>
              <a:rPr lang="en-US" dirty="0" smtClean="0"/>
              <a:t> 2017</a:t>
            </a:r>
          </a:p>
          <a:p>
            <a:r>
              <a:rPr lang="en-US" dirty="0" err="1" smtClean="0"/>
              <a:t>Registrasi</a:t>
            </a:r>
            <a:r>
              <a:rPr lang="en-US" dirty="0" smtClean="0"/>
              <a:t> </a:t>
            </a:r>
            <a:r>
              <a:rPr lang="en-US" dirty="0" err="1" smtClean="0"/>
              <a:t>pukul</a:t>
            </a:r>
            <a:r>
              <a:rPr lang="en-US" dirty="0" smtClean="0"/>
              <a:t> 06.30 – 07.45</a:t>
            </a:r>
          </a:p>
          <a:p>
            <a:r>
              <a:rPr lang="en-US" dirty="0" smtClean="0"/>
              <a:t>15 </a:t>
            </a:r>
            <a:r>
              <a:rPr lang="en-US" dirty="0" err="1" smtClean="0"/>
              <a:t>menit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lomba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,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ruangan</a:t>
            </a:r>
            <a:endParaRPr lang="en-US" dirty="0" smtClean="0"/>
          </a:p>
          <a:p>
            <a:r>
              <a:rPr lang="en-US" dirty="0" err="1" smtClean="0"/>
              <a:t>Lomba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pukul</a:t>
            </a:r>
            <a:r>
              <a:rPr lang="en-US" dirty="0" smtClean="0"/>
              <a:t> 08.00 </a:t>
            </a:r>
            <a:r>
              <a:rPr lang="en-US" dirty="0" err="1" smtClean="0"/>
              <a:t>sd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endParaRPr lang="en-US" dirty="0" smtClean="0"/>
          </a:p>
          <a:p>
            <a:r>
              <a:rPr lang="en-US" dirty="0" err="1" smtClean="0"/>
              <a:t>Lomba</a:t>
            </a:r>
            <a:r>
              <a:rPr lang="en-US" dirty="0" smtClean="0"/>
              <a:t> </a:t>
            </a:r>
            <a:r>
              <a:rPr lang="en-US" dirty="0" err="1" smtClean="0"/>
              <a:t>bertempat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SDIT ALIYA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ruangan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2728"/>
          </a:xfrm>
        </p:spPr>
        <p:txBody>
          <a:bodyPr/>
          <a:lstStyle/>
          <a:p>
            <a:r>
              <a:rPr lang="en-US" dirty="0" smtClean="0"/>
              <a:t>KRITERIA PENILAIAN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7543800" cy="2286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KERAPIHAN DAN KESOPANAN </a:t>
            </a:r>
          </a:p>
          <a:p>
            <a:r>
              <a:rPr lang="en-US" dirty="0" smtClean="0"/>
              <a:t>KELANCARAN</a:t>
            </a:r>
          </a:p>
          <a:p>
            <a:r>
              <a:rPr lang="en-US" dirty="0" smtClean="0"/>
              <a:t>GAYA DAN TATA BAHASA</a:t>
            </a:r>
          </a:p>
          <a:p>
            <a:r>
              <a:rPr lang="en-US" dirty="0" smtClean="0"/>
              <a:t>KESESUAIAN TEMA</a:t>
            </a:r>
          </a:p>
          <a:p>
            <a:r>
              <a:rPr lang="en-US" dirty="0" smtClean="0"/>
              <a:t>BOBOT ATAU ISI MATERI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PEMENANG LOMBA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2873009"/>
          </a:xfrm>
        </p:spPr>
        <p:txBody>
          <a:bodyPr/>
          <a:lstStyle/>
          <a:p>
            <a:r>
              <a:rPr lang="en-US" dirty="0" smtClean="0">
                <a:latin typeface="Arial Rounded MT Bold" pitchFamily="34" charset="0"/>
              </a:rPr>
              <a:t>PEMENANG TERDIRI DARI JUARA 1, 2, DAN 3</a:t>
            </a:r>
          </a:p>
          <a:p>
            <a:r>
              <a:rPr lang="en-US" dirty="0" smtClean="0">
                <a:latin typeface="Arial Rounded MT Bold" pitchFamily="34" charset="0"/>
              </a:rPr>
              <a:t>PEMENANG AKAN MENDAPATKAN TROPHY, SERTIFIKAT DAN UANG PEMBINAAN</a:t>
            </a:r>
            <a:endParaRPr lang="en-US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143</TotalTime>
  <Words>229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Module</vt:lpstr>
      <vt:lpstr>LOMBA DACIL (DAI CILIK)</vt:lpstr>
      <vt:lpstr>SYARAT DAN KETENTUAN</vt:lpstr>
      <vt:lpstr>WAKTU DAN TEMPAT PELAKSANAAN</vt:lpstr>
      <vt:lpstr>KRITERIA PENILAIAN</vt:lpstr>
      <vt:lpstr>PEMENANG LOMBA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LOMBA DACIL (DAI CILIK)</dc:title>
  <dc:creator>PC_3A</dc:creator>
  <cp:lastModifiedBy>IHWAN-01</cp:lastModifiedBy>
  <cp:revision>23</cp:revision>
  <dcterms:created xsi:type="dcterms:W3CDTF">2011-09-21T01:18:33Z</dcterms:created>
  <dcterms:modified xsi:type="dcterms:W3CDTF">2017-10-15T02:25:12Z</dcterms:modified>
</cp:coreProperties>
</file>