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4" r:id="rId3"/>
    <p:sldId id="257" r:id="rId4"/>
    <p:sldId id="259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2C0708-2688-43FC-92CC-1ACB4ABB4C00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D152A3-38C9-4777-8B55-DF3C015FE2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KREASI BARANG BEKAS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Autofit/>
          </a:bodyPr>
          <a:lstStyle/>
          <a:p>
            <a:r>
              <a:rPr lang="id-ID" sz="2200" dirty="0" smtClean="0"/>
              <a:t>Lomba kreasi barang bekas ini menggunakan bahan utama koran bekas</a:t>
            </a:r>
          </a:p>
          <a:p>
            <a:r>
              <a:rPr lang="id-ID" sz="2200" dirty="0" smtClean="0"/>
              <a:t>Kreasi koran bekas produk yang dihasilkan dibebaskan ke siswa ( vas bunga, topi,tas dll)</a:t>
            </a:r>
          </a:p>
          <a:p>
            <a:r>
              <a:rPr lang="id-ID" sz="2200" dirty="0" smtClean="0"/>
              <a:t>Tekhnik pengerjaannya juga dibebaskan ke siswa (anyaman, lintingan, lipatan, dll)</a:t>
            </a:r>
          </a:p>
          <a:p>
            <a:r>
              <a:rPr lang="id-ID" sz="2200" dirty="0" smtClean="0"/>
              <a:t>Kriteria penilaian didasarkan pada kreativitas, tingkat kesulitan, kerapihan dan ketuntasan dari produk yang dihasilkan</a:t>
            </a:r>
            <a:endParaRPr lang="id-ID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Profil lomba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JURI 1</a:t>
            </a:r>
          </a:p>
          <a:p>
            <a:pPr>
              <a:buNone/>
            </a:pPr>
            <a:r>
              <a:rPr lang="id-ID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Desti Dwi Sulistiyowati</a:t>
            </a:r>
          </a:p>
          <a:p>
            <a:pPr>
              <a:buNone/>
            </a:pPr>
            <a:r>
              <a:rPr lang="id-ID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Agricreativepreneur. Pemilik rumah pertanian horta.</a:t>
            </a:r>
          </a:p>
          <a:p>
            <a:pPr>
              <a:buFont typeface="Wingdings" pitchFamily="2" charset="2"/>
              <a:buChar char="Ø"/>
            </a:pPr>
            <a:r>
              <a:rPr lang="id-ID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JURI 2</a:t>
            </a:r>
          </a:p>
          <a:p>
            <a:pPr>
              <a:buNone/>
            </a:pPr>
            <a:r>
              <a:rPr lang="id-ID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Emi Sulistyowati </a:t>
            </a:r>
          </a:p>
          <a:p>
            <a:pPr>
              <a:buNone/>
            </a:pPr>
            <a:r>
              <a:rPr lang="id-ID" sz="2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Socialpreneur. Pemilik hamasah accessories. Pembina anak-anak dan pemberdayaan ekonomi ibu-ibu rumah tangga</a:t>
            </a:r>
            <a:endParaRPr lang="en-US" sz="2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PROFIL  JURI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id-ID" sz="2800" dirty="0" smtClean="0">
                <a:effectLst/>
              </a:rPr>
              <a:t>ATURAN LOMBA</a:t>
            </a:r>
            <a:endParaRPr lang="en-US" sz="2800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 smtClean="0"/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Lamanya lomba 3,5 jam dimulai dari jam 08.00 – 11.30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Jika dalam waktu yang telah ditentukan belum selesai maka pengerjaan harus dihentikan 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Siswa tidak diperkenankan membawa barang jadi atau barang setengah jadi, siswa hanya boleh membawa alat dan bahan tambahan seperti gunting, lem, cutter, kertas warna,cat atau pilox dll.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Bahan utama yaitu koranbekas akan disediakan panitia</a:t>
            </a:r>
          </a:p>
          <a:p>
            <a:pPr>
              <a:buFont typeface="Wingdings" pitchFamily="2" charset="2"/>
              <a:buChar char="Ø"/>
            </a:pPr>
            <a:r>
              <a:rPr lang="id-ID" sz="2400" dirty="0" smtClean="0"/>
              <a:t> Pengerjaan dilakukan dari proses awal hingga jadi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2400" dirty="0" smtClean="0"/>
              <a:t>Waktu lomba</a:t>
            </a:r>
          </a:p>
          <a:p>
            <a:r>
              <a:rPr lang="id-ID" sz="2400" dirty="0" smtClean="0"/>
              <a:t>07.30 – 08.00 : registrasi dan periapan lomba</a:t>
            </a:r>
          </a:p>
          <a:p>
            <a:r>
              <a:rPr lang="id-ID" sz="2400" dirty="0" smtClean="0"/>
              <a:t>08.00 – 11.30 : waktu lomba</a:t>
            </a:r>
          </a:p>
          <a:p>
            <a:r>
              <a:rPr lang="id-ID" sz="2400" dirty="0" smtClean="0"/>
              <a:t>11.30 – 12.00 : penilian</a:t>
            </a:r>
          </a:p>
          <a:p>
            <a:r>
              <a:rPr lang="id-ID" sz="2400" dirty="0" smtClean="0"/>
              <a:t>12.00 – 13.00 : ISOMA</a:t>
            </a:r>
          </a:p>
          <a:p>
            <a:r>
              <a:rPr lang="id-ID" sz="2400" dirty="0" smtClean="0"/>
              <a:t>13.00 		    : Pengumuman lomba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Tempat lomba : ruang kelas 4 C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300" b="0" dirty="0" smtClean="0">
                <a:effectLst/>
              </a:rPr>
              <a:t>JADWAL DAN TEMPAT LOMBA</a:t>
            </a:r>
            <a:endParaRPr lang="id-ID" sz="2300" b="0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Kreativitas</a:t>
            </a:r>
          </a:p>
          <a:p>
            <a:r>
              <a:rPr lang="id-ID" dirty="0" smtClean="0"/>
              <a:t>Kerapihan</a:t>
            </a:r>
            <a:endParaRPr lang="en-US" dirty="0" smtClean="0"/>
          </a:p>
          <a:p>
            <a:r>
              <a:rPr lang="en-US" dirty="0" err="1" smtClean="0"/>
              <a:t>Kemanfaatan</a:t>
            </a:r>
            <a:endParaRPr lang="id-ID" dirty="0" smtClean="0"/>
          </a:p>
          <a:p>
            <a:r>
              <a:rPr lang="id-ID" dirty="0" smtClean="0"/>
              <a:t>Tingkat kesulitan dan kerumitan produk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Total akhir penilaian berdasarkan rata-rata dari ketiga kriteria penilaiandi atas.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Penilian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000" dirty="0" smtClean="0"/>
              <a:t>Tropy</a:t>
            </a:r>
          </a:p>
          <a:p>
            <a:r>
              <a:rPr lang="id-ID" sz="4000" dirty="0" smtClean="0"/>
              <a:t>Uang pembinaan</a:t>
            </a:r>
          </a:p>
          <a:p>
            <a:r>
              <a:rPr lang="id-ID" sz="4000" dirty="0" smtClean="0"/>
              <a:t>Sertifikat</a:t>
            </a:r>
          </a:p>
          <a:p>
            <a:r>
              <a:rPr lang="id-ID" sz="4000" dirty="0" smtClean="0"/>
              <a:t>Bingkisan</a:t>
            </a:r>
            <a:endParaRPr lang="id-ID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2800" b="0" dirty="0" smtClean="0">
                <a:effectLst/>
              </a:rPr>
              <a:t>Reward untuk pemenang</a:t>
            </a:r>
            <a:endParaRPr lang="id-ID" sz="2800" b="0" dirty="0"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</TotalTime>
  <Words>225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KREASI BARANG BEKAS</vt:lpstr>
      <vt:lpstr>Profil lomba</vt:lpstr>
      <vt:lpstr>PROFIL  JURI</vt:lpstr>
      <vt:lpstr>ATURAN LOMBA</vt:lpstr>
      <vt:lpstr>JADWAL DAN TEMPAT LOMBA</vt:lpstr>
      <vt:lpstr>Kriteria Penilian</vt:lpstr>
      <vt:lpstr>Reward untuk pemenang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BENTUK DAN PARUH BURUNG</dc:title>
  <dc:creator>user</dc:creator>
  <cp:lastModifiedBy>Iqri_Yo10</cp:lastModifiedBy>
  <cp:revision>30</cp:revision>
  <dcterms:created xsi:type="dcterms:W3CDTF">2013-02-01T16:22:01Z</dcterms:created>
  <dcterms:modified xsi:type="dcterms:W3CDTF">2015-10-28T13:52:30Z</dcterms:modified>
</cp:coreProperties>
</file>