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7053263" cy="11137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556895"/>
          </a:xfrm>
          <a:prstGeom prst="rect">
            <a:avLst/>
          </a:prstGeom>
        </p:spPr>
        <p:txBody>
          <a:bodyPr vert="horz" lIns="103949" tIns="51974" rIns="103949" bIns="51974" rtlCol="0"/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556895"/>
          </a:xfrm>
          <a:prstGeom prst="rect">
            <a:avLst/>
          </a:prstGeom>
        </p:spPr>
        <p:txBody>
          <a:bodyPr vert="horz" lIns="103949" tIns="51974" rIns="103949" bIns="51974" rtlCol="0"/>
          <a:lstStyle>
            <a:lvl1pPr algn="r">
              <a:defRPr sz="1400"/>
            </a:lvl1pPr>
          </a:lstStyle>
          <a:p>
            <a:fld id="{A3B956CD-871B-478A-A581-7493ABFDAEB2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0579072"/>
            <a:ext cx="3056414" cy="556895"/>
          </a:xfrm>
          <a:prstGeom prst="rect">
            <a:avLst/>
          </a:prstGeom>
        </p:spPr>
        <p:txBody>
          <a:bodyPr vert="horz" lIns="103949" tIns="51974" rIns="103949" bIns="51974" rtlCol="0" anchor="b"/>
          <a:lstStyle>
            <a:lvl1pPr algn="l">
              <a:defRPr sz="1400"/>
            </a:lvl1pPr>
          </a:lstStyle>
          <a:p>
            <a:r>
              <a:rPr lang="en-US" smtClean="0"/>
              <a:t>Aliya.com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10579072"/>
            <a:ext cx="3056414" cy="556895"/>
          </a:xfrm>
          <a:prstGeom prst="rect">
            <a:avLst/>
          </a:prstGeom>
        </p:spPr>
        <p:txBody>
          <a:bodyPr vert="horz" lIns="103949" tIns="51974" rIns="103949" bIns="51974" rtlCol="0" anchor="b"/>
          <a:lstStyle>
            <a:lvl1pPr algn="r">
              <a:defRPr sz="1400"/>
            </a:lvl1pPr>
          </a:lstStyle>
          <a:p>
            <a:fld id="{9B4A5993-E986-47F2-9FD2-CA336A52FA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556895"/>
          </a:xfrm>
          <a:prstGeom prst="rect">
            <a:avLst/>
          </a:prstGeom>
        </p:spPr>
        <p:txBody>
          <a:bodyPr vert="horz" lIns="103949" tIns="51974" rIns="103949" bIns="51974" rtlCol="0"/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556895"/>
          </a:xfrm>
          <a:prstGeom prst="rect">
            <a:avLst/>
          </a:prstGeom>
        </p:spPr>
        <p:txBody>
          <a:bodyPr vert="horz" lIns="103949" tIns="51974" rIns="103949" bIns="51974" rtlCol="0"/>
          <a:lstStyle>
            <a:lvl1pPr algn="r">
              <a:defRPr sz="1400"/>
            </a:lvl1pPr>
          </a:lstStyle>
          <a:p>
            <a:fld id="{61DBD16F-3A71-46EC-839F-9A595F81298B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42950" y="835025"/>
            <a:ext cx="5568950" cy="4176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3949" tIns="51974" rIns="103949" bIns="5197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5290502"/>
            <a:ext cx="5642610" cy="5012055"/>
          </a:xfrm>
          <a:prstGeom prst="rect">
            <a:avLst/>
          </a:prstGeom>
        </p:spPr>
        <p:txBody>
          <a:bodyPr vert="horz" lIns="103949" tIns="51974" rIns="103949" bIns="5197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579072"/>
            <a:ext cx="3056414" cy="556895"/>
          </a:xfrm>
          <a:prstGeom prst="rect">
            <a:avLst/>
          </a:prstGeom>
        </p:spPr>
        <p:txBody>
          <a:bodyPr vert="horz" lIns="103949" tIns="51974" rIns="103949" bIns="51974" rtlCol="0" anchor="b"/>
          <a:lstStyle>
            <a:lvl1pPr algn="l">
              <a:defRPr sz="1400"/>
            </a:lvl1pPr>
          </a:lstStyle>
          <a:p>
            <a:r>
              <a:rPr lang="en-US" smtClean="0"/>
              <a:t>Aliya.com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10579072"/>
            <a:ext cx="3056414" cy="556895"/>
          </a:xfrm>
          <a:prstGeom prst="rect">
            <a:avLst/>
          </a:prstGeom>
        </p:spPr>
        <p:txBody>
          <a:bodyPr vert="horz" lIns="103949" tIns="51974" rIns="103949" bIns="51974" rtlCol="0" anchor="b"/>
          <a:lstStyle>
            <a:lvl1pPr algn="r">
              <a:defRPr sz="1400"/>
            </a:lvl1pPr>
          </a:lstStyle>
          <a:p>
            <a:fld id="{B5C291CA-C393-46DA-83E6-A208BF37E1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291CA-C393-46DA-83E6-A208BF37E141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Aliya.com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79880C1-7319-4242-8A76-1955AB43F9AC}" type="datetime1">
              <a:rPr lang="en-US" smtClean="0"/>
              <a:pPr/>
              <a:t>10/28/2015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r>
              <a:rPr lang="en-US" smtClean="0"/>
              <a:t>Aliya.com</a:t>
            </a:r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302205A-690D-44A0-BC2E-DAB8AA1C4D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A9669-50D1-4CCD-AFC4-D1294911BB84}" type="datetime1">
              <a:rPr lang="en-US" smtClean="0"/>
              <a:pPr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Aliya.com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205A-690D-44A0-BC2E-DAB8AA1C4D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9FC0E-4734-4AE9-A688-B2838830C719}" type="datetime1">
              <a:rPr lang="en-US" smtClean="0"/>
              <a:pPr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Aliya.com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205A-690D-44A0-BC2E-DAB8AA1C4D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E97D7E3-F4C4-4040-BDA7-3A2F72F1C74C}" type="datetime1">
              <a:rPr lang="en-US" smtClean="0"/>
              <a:pPr/>
              <a:t>10/28/2015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302205A-690D-44A0-BC2E-DAB8AA1C4D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n-US" smtClean="0"/>
              <a:t>Aliya.com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09EC02A-9A09-472F-A025-3DA75E78A443}" type="datetime1">
              <a:rPr lang="en-US" smtClean="0"/>
              <a:pPr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en-US" smtClean="0"/>
              <a:t>Aliya.com</a:t>
            </a: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302205A-690D-44A0-BC2E-DAB8AA1C4D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8F08E-B666-43CC-B325-F820BCB9A0A8}" type="datetime1">
              <a:rPr lang="en-US" smtClean="0"/>
              <a:pPr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Aliya.com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205A-690D-44A0-BC2E-DAB8AA1C4D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77FBB-D1B1-4E94-8FBB-416BB37BF2E5}" type="datetime1">
              <a:rPr lang="en-US" smtClean="0"/>
              <a:pPr/>
              <a:t>10/28/2015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Aliya.com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205A-690D-44A0-BC2E-DAB8AA1C4D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425A3FD-A763-45BF-A4AE-1C37731FBE8A}" type="datetime1">
              <a:rPr lang="en-US" smtClean="0"/>
              <a:pPr/>
              <a:t>10/28/2015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302205A-690D-44A0-BC2E-DAB8AA1C4D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 smtClean="0"/>
              <a:t>Aliya.com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E32B-231F-4F3E-95F0-D8770B12ABB8}" type="datetime1">
              <a:rPr lang="en-US" smtClean="0"/>
              <a:pPr/>
              <a:t>10/28/2015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Aliya.com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205A-690D-44A0-BC2E-DAB8AA1C4D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1868904-C69C-4B28-AEFC-497617DBC82B}" type="datetime1">
              <a:rPr lang="en-US" smtClean="0"/>
              <a:pPr/>
              <a:t>10/28/2015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302205A-690D-44A0-BC2E-DAB8AA1C4D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n-US" smtClean="0"/>
              <a:t>Aliya.com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22E2B17-96B8-493B-B6B1-B38658B2A7D4}" type="datetime1">
              <a:rPr lang="en-US" smtClean="0"/>
              <a:pPr/>
              <a:t>10/28/2015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302205A-690D-44A0-BC2E-DAB8AA1C4D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 smtClean="0"/>
              <a:t>Aliya.com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21B106B-2B70-495C-ABF8-490E24215132}" type="datetime1">
              <a:rPr lang="en-US" smtClean="0"/>
              <a:pPr/>
              <a:t>10/28/2015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Aliya.com</a:t>
            </a: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302205A-690D-44A0-BC2E-DAB8AA1C4D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aligrafi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76200"/>
            <a:ext cx="6324600" cy="6629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800" y="772638"/>
            <a:ext cx="6477000" cy="1208562"/>
          </a:xfrm>
        </p:spPr>
        <p:txBody>
          <a:bodyPr/>
          <a:lstStyle/>
          <a:p>
            <a:r>
              <a:rPr lang="en-US" sz="3600" cap="none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oper Black" pitchFamily="18" charset="0"/>
              </a:rPr>
              <a:t>KALIGRAFI</a:t>
            </a:r>
            <a:r>
              <a:rPr lang="en-US" sz="3600" cap="none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oper Black" pitchFamily="18" charset="0"/>
              </a:rPr>
              <a:t> </a:t>
            </a:r>
            <a:r>
              <a:rPr lang="en-US" sz="3600" cap="none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oper Black" pitchFamily="18" charset="0"/>
              </a:rPr>
              <a:t>AL-QURAN</a:t>
            </a:r>
            <a:r>
              <a:rPr lang="en-US" sz="3600" cap="none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oper Black" pitchFamily="18" charset="0"/>
              </a:rPr>
              <a:t> </a:t>
            </a:r>
            <a:r>
              <a:rPr lang="en-US" cap="none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oper Black" pitchFamily="18" charset="0"/>
              </a:rPr>
              <a:t/>
            </a:r>
            <a:br>
              <a:rPr lang="en-US" cap="none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oper Black" pitchFamily="18" charset="0"/>
              </a:rPr>
            </a:br>
            <a:endParaRPr lang="en-US" cap="none" dirty="0">
              <a:ln w="2857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53200" y="6019800"/>
            <a:ext cx="2590800" cy="609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Aliya.com 2015</a:t>
            </a:r>
            <a:endParaRPr lang="en-US" sz="2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" name="Picture 2" descr="G:\ \2015-2016\logo Aliya.co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985066"/>
            <a:ext cx="1325151" cy="1291534"/>
          </a:xfrm>
          <a:prstGeom prst="ellips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0" y="762000"/>
            <a:ext cx="280236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SA" sz="4400" b="1" cap="all" spc="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aditional Arabic" pitchFamily="18" charset="-78"/>
                <a:cs typeface="Traditional Arabic" pitchFamily="18" charset="-78"/>
              </a:rPr>
              <a:t>الخـطّ القــرآني</a:t>
            </a:r>
            <a:endParaRPr lang="en-US" sz="4400" b="1" cap="all" spc="0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3648670"/>
            <a:ext cx="10999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عَالِـيَا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Aliya.com</a:t>
            </a:r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971800" y="-294162"/>
            <a:ext cx="1676400" cy="120856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oper Black" pitchFamily="18" charset="0"/>
                <a:ea typeface="+mj-ea"/>
                <a:cs typeface="+mj-cs"/>
              </a:rPr>
              <a:t>SENI</a:t>
            </a:r>
            <a:endParaRPr kumimoji="0" lang="en-US" sz="3000" b="1" i="0" u="none" strike="noStrike" kern="1200" cap="none" spc="0" normalizeH="0" baseline="0" noProof="0" dirty="0">
              <a:ln w="28575">
                <a:solidFill>
                  <a:schemeClr val="bg1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ooper Black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0_ain_gha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38900" y="4876800"/>
            <a:ext cx="24003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A. </a:t>
            </a:r>
            <a:r>
              <a:rPr lang="en-US" b="1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Pelaksanaan</a:t>
            </a:r>
            <a:r>
              <a:rPr lang="en-US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en-US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en-US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7467600" cy="4873752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dirty="0" err="1" smtClean="0"/>
              <a:t>Hari</a:t>
            </a:r>
            <a:r>
              <a:rPr lang="en-US" dirty="0" smtClean="0"/>
              <a:t> &amp; </a:t>
            </a:r>
            <a:r>
              <a:rPr lang="en-US" dirty="0" err="1" smtClean="0"/>
              <a:t>Tanggal</a:t>
            </a:r>
            <a:r>
              <a:rPr lang="en-US" dirty="0" smtClean="0"/>
              <a:t> 	: </a:t>
            </a:r>
            <a:r>
              <a:rPr lang="en-US" dirty="0" err="1" smtClean="0"/>
              <a:t>Sabtu</a:t>
            </a:r>
            <a:r>
              <a:rPr lang="en-US" dirty="0" smtClean="0"/>
              <a:t>, 31 </a:t>
            </a:r>
            <a:r>
              <a:rPr lang="en-US" dirty="0" err="1" smtClean="0"/>
              <a:t>Oktober</a:t>
            </a:r>
            <a:r>
              <a:rPr lang="en-US" dirty="0" smtClean="0"/>
              <a:t> 2015</a:t>
            </a:r>
          </a:p>
          <a:p>
            <a:pPr>
              <a:lnSpc>
                <a:spcPct val="200000"/>
              </a:lnSpc>
            </a:pPr>
            <a:r>
              <a:rPr lang="en-US" dirty="0" err="1" smtClean="0"/>
              <a:t>Waktu</a:t>
            </a:r>
            <a:r>
              <a:rPr lang="en-US" dirty="0" smtClean="0"/>
              <a:t>		: 09.00 </a:t>
            </a:r>
            <a:r>
              <a:rPr lang="en-US" dirty="0" err="1" smtClean="0"/>
              <a:t>s.d</a:t>
            </a:r>
            <a:r>
              <a:rPr lang="en-US" dirty="0" smtClean="0"/>
              <a:t> 11.00 </a:t>
            </a:r>
            <a:r>
              <a:rPr lang="en-US" dirty="0" err="1" smtClean="0"/>
              <a:t>wib</a:t>
            </a:r>
            <a:endParaRPr lang="en-US" dirty="0" smtClean="0"/>
          </a:p>
          <a:p>
            <a:pPr>
              <a:lnSpc>
                <a:spcPct val="200000"/>
              </a:lnSpc>
            </a:pPr>
            <a:r>
              <a:rPr lang="en-US" dirty="0" err="1" smtClean="0"/>
              <a:t>Peserta</a:t>
            </a:r>
            <a:r>
              <a:rPr lang="en-US" dirty="0" smtClean="0"/>
              <a:t>		: </a:t>
            </a:r>
            <a:r>
              <a:rPr lang="en-US" dirty="0" err="1" smtClean="0"/>
              <a:t>Perorangan</a:t>
            </a:r>
            <a:r>
              <a:rPr lang="en-US" dirty="0" smtClean="0"/>
              <a:t> (1 </a:t>
            </a:r>
            <a:r>
              <a:rPr lang="en-US" dirty="0" err="1" smtClean="0"/>
              <a:t>kategori</a:t>
            </a:r>
            <a:r>
              <a:rPr lang="en-US" dirty="0" smtClean="0"/>
              <a:t>)</a:t>
            </a:r>
          </a:p>
          <a:p>
            <a:pPr>
              <a:lnSpc>
                <a:spcPct val="200000"/>
              </a:lnSpc>
            </a:pPr>
            <a:r>
              <a:rPr lang="en-US" dirty="0" err="1" smtClean="0"/>
              <a:t>Maqro</a:t>
            </a:r>
            <a:r>
              <a:rPr lang="en-US" dirty="0" smtClean="0"/>
              <a:t>/</a:t>
            </a:r>
            <a:r>
              <a:rPr lang="en-US" dirty="0" err="1" smtClean="0"/>
              <a:t>materi</a:t>
            </a:r>
            <a:r>
              <a:rPr lang="en-US" dirty="0" smtClean="0"/>
              <a:t>	: QS. Al-</a:t>
            </a:r>
            <a:r>
              <a:rPr lang="en-US" dirty="0" err="1" smtClean="0"/>
              <a:t>Ikhlas</a:t>
            </a:r>
            <a:endParaRPr lang="en-US" dirty="0" smtClean="0"/>
          </a:p>
          <a:p>
            <a:r>
              <a:rPr lang="en-US" dirty="0" err="1" smtClean="0"/>
              <a:t>Tempat</a:t>
            </a:r>
            <a:r>
              <a:rPr lang="en-US" dirty="0" smtClean="0"/>
              <a:t>		: Gd. </a:t>
            </a:r>
            <a:r>
              <a:rPr lang="en-US" dirty="0" err="1" smtClean="0"/>
              <a:t>Umar</a:t>
            </a:r>
            <a:r>
              <a:rPr lang="en-US" dirty="0" smtClean="0"/>
              <a:t> bin </a:t>
            </a:r>
            <a:r>
              <a:rPr lang="en-US" dirty="0" err="1" smtClean="0"/>
              <a:t>Khattab</a:t>
            </a:r>
            <a:r>
              <a:rPr lang="en-US" dirty="0" smtClean="0"/>
              <a:t> </a:t>
            </a:r>
          </a:p>
          <a:p>
            <a:pPr lvl="8">
              <a:buNone/>
            </a:pPr>
            <a:r>
              <a:rPr lang="en-US" dirty="0" smtClean="0"/>
              <a:t>		   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(R. </a:t>
            </a:r>
            <a:r>
              <a:rPr lang="en-US" sz="2000" dirty="0" err="1" smtClean="0">
                <a:solidFill>
                  <a:schemeClr val="tx1"/>
                </a:solidFill>
              </a:rPr>
              <a:t>Kls</a:t>
            </a:r>
            <a:r>
              <a:rPr lang="en-US" sz="2000" dirty="0" smtClean="0">
                <a:solidFill>
                  <a:schemeClr val="tx1"/>
                </a:solidFill>
              </a:rPr>
              <a:t> 6C)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Aliya.com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5244" y="4651687"/>
            <a:ext cx="2568124" cy="16729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B. </a:t>
            </a:r>
            <a:r>
              <a:rPr lang="en-US" b="1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Petunjuk</a:t>
            </a:r>
            <a:r>
              <a:rPr lang="en-US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b="1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Umum</a:t>
            </a:r>
            <a:r>
              <a:rPr lang="en-US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en-US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en-US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6096000" cy="4873752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err="1" smtClean="0"/>
              <a:t>Masing-masing</a:t>
            </a:r>
            <a:r>
              <a:rPr lang="en-US" dirty="0" smtClean="0"/>
              <a:t> </a:t>
            </a:r>
            <a:r>
              <a:rPr lang="en-US" dirty="0" err="1" smtClean="0"/>
              <a:t>peserta</a:t>
            </a:r>
            <a:r>
              <a:rPr lang="en-US" dirty="0" smtClean="0"/>
              <a:t> </a:t>
            </a:r>
            <a:r>
              <a:rPr lang="en-US" dirty="0" err="1" smtClean="0"/>
              <a:t>membawa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tulis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mewarnai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FF0000"/>
                </a:solidFill>
              </a:rPr>
              <a:t>crayon non </a:t>
            </a:r>
            <a:r>
              <a:rPr lang="en-US" dirty="0" err="1" smtClean="0">
                <a:solidFill>
                  <a:srgbClr val="FF0000"/>
                </a:solidFill>
              </a:rPr>
              <a:t>carandas</a:t>
            </a:r>
            <a:r>
              <a:rPr lang="en-US" dirty="0" smtClean="0"/>
              <a:t>). </a:t>
            </a:r>
            <a:r>
              <a:rPr lang="en-US" dirty="0" err="1" smtClean="0"/>
              <a:t>Panitia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menyediakan</a:t>
            </a:r>
            <a:r>
              <a:rPr lang="en-US" dirty="0" smtClean="0"/>
              <a:t> </a:t>
            </a:r>
            <a:r>
              <a:rPr lang="en-US" dirty="0" err="1" smtClean="0"/>
              <a:t>kertas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bercap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A3.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Peserta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membawa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cetak</a:t>
            </a:r>
            <a:r>
              <a:rPr lang="en-US" dirty="0" smtClean="0"/>
              <a:t> </a:t>
            </a:r>
            <a:r>
              <a:rPr lang="en-US" dirty="0" err="1" smtClean="0"/>
              <a:t>ornamen</a:t>
            </a:r>
            <a:r>
              <a:rPr lang="en-US" dirty="0" smtClean="0"/>
              <a:t> </a:t>
            </a:r>
            <a:r>
              <a:rPr lang="en-US" dirty="0" err="1" smtClean="0"/>
              <a:t>kecuali</a:t>
            </a:r>
            <a:r>
              <a:rPr lang="en-US" dirty="0" smtClean="0"/>
              <a:t> </a:t>
            </a:r>
            <a:r>
              <a:rPr lang="en-US" dirty="0" err="1" smtClean="0"/>
              <a:t>penggaris</a:t>
            </a:r>
            <a:r>
              <a:rPr lang="en-US" dirty="0" smtClean="0"/>
              <a:t> </a:t>
            </a:r>
            <a:r>
              <a:rPr lang="en-US" dirty="0" err="1" smtClean="0"/>
              <a:t>lurus</a:t>
            </a:r>
            <a:r>
              <a:rPr lang="en-US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Peserta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kaligrafi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bersamaan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kertas</a:t>
            </a:r>
            <a:r>
              <a:rPr lang="en-US" dirty="0" smtClean="0"/>
              <a:t>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disediakan</a:t>
            </a:r>
            <a:r>
              <a:rPr lang="en-US" dirty="0" smtClean="0"/>
              <a:t> </a:t>
            </a:r>
            <a:r>
              <a:rPr lang="en-US" dirty="0" err="1" smtClean="0"/>
              <a:t>Panitia</a:t>
            </a:r>
            <a:r>
              <a:rPr lang="en-US" dirty="0" smtClean="0"/>
              <a:t>.</a:t>
            </a:r>
          </a:p>
          <a:p>
            <a:pPr>
              <a:lnSpc>
                <a:spcPct val="150000"/>
              </a:lnSpc>
            </a:pP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Aliya.com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dpbbms.xyz/wp-content/uploads/2015/07/gambar-boboiboy-waktu-besar-SDV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4191000"/>
            <a:ext cx="1676400" cy="23105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B. </a:t>
            </a:r>
            <a:r>
              <a:rPr lang="en-US" b="1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Petunjuk</a:t>
            </a:r>
            <a:r>
              <a:rPr lang="en-US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b="1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Umum</a:t>
            </a:r>
            <a:r>
              <a:rPr lang="en-US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en-US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en-US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7620000" cy="4648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err="1" smtClean="0"/>
              <a:t>Peserta</a:t>
            </a:r>
            <a:r>
              <a:rPr lang="en-US" dirty="0" smtClean="0"/>
              <a:t> </a:t>
            </a:r>
            <a:r>
              <a:rPr lang="en-US" dirty="0" err="1" smtClean="0"/>
              <a:t>diharapkan</a:t>
            </a:r>
            <a:r>
              <a:rPr lang="en-US" dirty="0" smtClean="0"/>
              <a:t> </a:t>
            </a:r>
            <a:r>
              <a:rPr lang="en-US" dirty="0" err="1" smtClean="0"/>
              <a:t>hadir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ruangan</a:t>
            </a:r>
            <a:r>
              <a:rPr lang="en-US" dirty="0" smtClean="0"/>
              <a:t> </a:t>
            </a:r>
            <a:r>
              <a:rPr lang="en-US" dirty="0" err="1" smtClean="0"/>
              <a:t>maksimal</a:t>
            </a:r>
            <a:r>
              <a:rPr lang="en-US" dirty="0" smtClean="0"/>
              <a:t> 15 </a:t>
            </a:r>
            <a:r>
              <a:rPr lang="en-US" dirty="0" err="1" smtClean="0"/>
              <a:t>menit</a:t>
            </a:r>
            <a:r>
              <a:rPr lang="en-US" dirty="0" smtClean="0"/>
              <a:t> </a:t>
            </a:r>
            <a:r>
              <a:rPr lang="en-US" dirty="0" err="1" smtClean="0"/>
              <a:t>sebelum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dimulai</a:t>
            </a:r>
            <a:r>
              <a:rPr lang="en-US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Alokasi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120 </a:t>
            </a:r>
            <a:r>
              <a:rPr lang="en-US" dirty="0" err="1" smtClean="0"/>
              <a:t>menit</a:t>
            </a:r>
            <a:r>
              <a:rPr lang="en-US" dirty="0" smtClean="0"/>
              <a:t> (2 jam).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Peserta</a:t>
            </a:r>
            <a:r>
              <a:rPr lang="en-US" dirty="0" smtClean="0"/>
              <a:t> yang </a:t>
            </a:r>
            <a:r>
              <a:rPr lang="en-US" dirty="0" err="1" smtClean="0"/>
              <a:t>terlambat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mendapatkan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tambahan</a:t>
            </a:r>
            <a:r>
              <a:rPr lang="en-US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Peserta</a:t>
            </a:r>
            <a:r>
              <a:rPr lang="en-US" dirty="0" smtClean="0"/>
              <a:t> </a:t>
            </a:r>
            <a:r>
              <a:rPr lang="en-US" dirty="0" err="1" smtClean="0"/>
              <a:t>diberi</a:t>
            </a:r>
            <a:r>
              <a:rPr lang="en-US" dirty="0" smtClean="0"/>
              <a:t> </a:t>
            </a:r>
            <a:r>
              <a:rPr lang="en-US" dirty="0" err="1" smtClean="0"/>
              <a:t>maqro</a:t>
            </a:r>
            <a:r>
              <a:rPr lang="en-US" dirty="0" smtClean="0"/>
              <a:t> (QS. Al-</a:t>
            </a:r>
            <a:r>
              <a:rPr lang="en-US" dirty="0" err="1" smtClean="0"/>
              <a:t>Ikhlas</a:t>
            </a:r>
            <a:r>
              <a:rPr lang="en-US" dirty="0" smtClean="0"/>
              <a:t>)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ditulis</a:t>
            </a:r>
            <a:r>
              <a:rPr lang="en-US" dirty="0" smtClean="0"/>
              <a:t>.</a:t>
            </a:r>
          </a:p>
          <a:p>
            <a:pPr>
              <a:lnSpc>
                <a:spcPct val="150000"/>
              </a:lnSpc>
            </a:pP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Aliya.com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askh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2055" y="2438400"/>
            <a:ext cx="4357992" cy="274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B. </a:t>
            </a:r>
            <a:r>
              <a:rPr lang="en-US" b="1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Petunjuk</a:t>
            </a:r>
            <a:r>
              <a:rPr lang="en-US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b="1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Umum</a:t>
            </a:r>
            <a:r>
              <a:rPr lang="en-US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br>
              <a:rPr lang="en-US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en-US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143000"/>
            <a:ext cx="3886200" cy="5562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tulisan</a:t>
            </a:r>
            <a:r>
              <a:rPr lang="en-US" dirty="0" smtClean="0"/>
              <a:t> KHOT NASKH (</a:t>
            </a:r>
            <a:r>
              <a:rPr lang="en-US" dirty="0" err="1" smtClean="0"/>
              <a:t>tulisan</a:t>
            </a:r>
            <a:r>
              <a:rPr lang="en-US" dirty="0" smtClean="0"/>
              <a:t> Al-Quran).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Penulisan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melihat</a:t>
            </a:r>
            <a:r>
              <a:rPr lang="en-US" dirty="0" smtClean="0"/>
              <a:t> </a:t>
            </a: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dibantu</a:t>
            </a:r>
            <a:r>
              <a:rPr lang="en-US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karya</a:t>
            </a:r>
            <a:r>
              <a:rPr lang="en-US" dirty="0" smtClean="0"/>
              <a:t> </a:t>
            </a:r>
            <a:r>
              <a:rPr lang="en-US" dirty="0" err="1" smtClean="0"/>
              <a:t>seni</a:t>
            </a:r>
            <a:r>
              <a:rPr lang="en-US" dirty="0" smtClean="0"/>
              <a:t> </a:t>
            </a:r>
            <a:r>
              <a:rPr lang="en-US" dirty="0" err="1" smtClean="0"/>
              <a:t>kaligrafi</a:t>
            </a:r>
            <a:r>
              <a:rPr lang="en-US" dirty="0" smtClean="0"/>
              <a:t> yang </a:t>
            </a:r>
            <a:r>
              <a:rPr lang="en-US" dirty="0" err="1" smtClean="0"/>
              <a:t>dilombakan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milik</a:t>
            </a:r>
            <a:r>
              <a:rPr lang="en-US" dirty="0" smtClean="0"/>
              <a:t> </a:t>
            </a:r>
            <a:r>
              <a:rPr lang="en-US" dirty="0" err="1" smtClean="0"/>
              <a:t>panitia</a:t>
            </a:r>
            <a:r>
              <a:rPr lang="en-US" dirty="0" smtClean="0"/>
              <a:t>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Aliya.com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C. </a:t>
            </a:r>
            <a:r>
              <a:rPr lang="en-US" b="1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Deskripsi</a:t>
            </a:r>
            <a:r>
              <a:rPr lang="en-US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b="1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Penilaian</a:t>
            </a:r>
            <a:r>
              <a:rPr lang="en-US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en-US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en-US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685801" y="1524000"/>
          <a:ext cx="4572000" cy="457199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33399"/>
                <a:gridCol w="2209800"/>
                <a:gridCol w="914400"/>
                <a:gridCol w="914401"/>
              </a:tblGrid>
              <a:tr h="705379"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Bidang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Jumlah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Skor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0537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Mak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Min</a:t>
                      </a:r>
                      <a:endParaRPr lang="en-US" dirty="0"/>
                    </a:p>
                  </a:txBody>
                  <a:tcPr/>
                </a:tc>
              </a:tr>
              <a:tr h="70537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Ketepatan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kaidah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tulisan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</a:tr>
              <a:tr h="87524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Kebersihan</a:t>
                      </a:r>
                      <a:r>
                        <a:rPr lang="en-US" baseline="0" dirty="0" smtClean="0"/>
                        <a:t> &amp; </a:t>
                      </a:r>
                      <a:r>
                        <a:rPr lang="en-US" baseline="0" dirty="0" err="1" smtClean="0"/>
                        <a:t>keindahan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tulisan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</a:tr>
              <a:tr h="87524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Keserasian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warna</a:t>
                      </a:r>
                      <a:r>
                        <a:rPr lang="en-US" dirty="0" smtClean="0"/>
                        <a:t> &amp; </a:t>
                      </a:r>
                      <a:r>
                        <a:rPr lang="en-US" dirty="0" err="1" smtClean="0"/>
                        <a:t>ornamen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</a:tr>
              <a:tr h="705379">
                <a:tc gridSpan="2">
                  <a:txBody>
                    <a:bodyPr/>
                    <a:lstStyle/>
                    <a:p>
                      <a:r>
                        <a:rPr lang="en-US" dirty="0" err="1" smtClean="0"/>
                        <a:t>Jumlah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skor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keseluruhan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 descr="rii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2286000"/>
            <a:ext cx="3276600" cy="23622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Aliya.com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D. </a:t>
            </a:r>
            <a:r>
              <a:rPr lang="en-US" b="1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Diskualifikasi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3962400" cy="3276600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50000"/>
              </a:lnSpc>
              <a:buNone/>
            </a:pPr>
            <a:r>
              <a:rPr lang="en-US" sz="2800" dirty="0" err="1" smtClean="0">
                <a:solidFill>
                  <a:srgbClr val="FF0000"/>
                </a:solidFill>
              </a:rPr>
              <a:t>Peserta</a:t>
            </a:r>
            <a:r>
              <a:rPr lang="en-US" sz="2800" dirty="0" smtClean="0">
                <a:solidFill>
                  <a:srgbClr val="FF0000"/>
                </a:solidFill>
              </a:rPr>
              <a:t> yang </a:t>
            </a:r>
            <a:r>
              <a:rPr lang="en-US" sz="2800" dirty="0" err="1" smtClean="0">
                <a:solidFill>
                  <a:srgbClr val="FF0000"/>
                </a:solidFill>
              </a:rPr>
              <a:t>tidak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memenuhi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ketentuan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di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atas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dan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atau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ada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indikasi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kecurangan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 descr="klgrf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1686763"/>
            <a:ext cx="4089400" cy="32662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Aliya.com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lgrf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2057400"/>
            <a:ext cx="3785795" cy="27503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E. </a:t>
            </a:r>
            <a:r>
              <a:rPr lang="en-US" b="1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Aturan</a:t>
            </a:r>
            <a:r>
              <a:rPr lang="en-US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b="1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Tambahan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4648200" cy="5334000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50000"/>
              </a:lnSpc>
              <a:buNone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Hal-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hal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yang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belum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diatur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dalam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ketentuan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di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atas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akan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diatur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dan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ditetapkan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di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kemudian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sesuai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dengan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kebutuhan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dan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diinformasikan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kepada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seluruh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peserta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sebelum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dimulai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perlombaan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Aliya.com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1066800"/>
            <a:ext cx="5562600" cy="9144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48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والسّلام عليكم ورحمة الله وبركاته</a:t>
            </a:r>
            <a:endParaRPr lang="en-US" sz="48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4" name="Content Placeholder 3" descr="klgrf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28600" y="496951"/>
            <a:ext cx="3276600" cy="2779649"/>
          </a:xfrm>
          <a:prstGeom prst="ellipse">
            <a:avLst/>
          </a:prstGeom>
          <a:ln w="63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 descr="klgrf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3436739"/>
            <a:ext cx="4724400" cy="2768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4495800"/>
            <a:ext cx="3276600" cy="914400"/>
          </a:xfrm>
          <a:prstGeom prst="rect">
            <a:avLst/>
          </a:prstGeom>
        </p:spPr>
        <p:txBody>
          <a:bodyPr vert="horz" anchor="b">
            <a:normAutofit fontScale="975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5400" b="1" i="0" u="none" strike="noStrike" kern="1200" spc="50" normalizeH="0" baseline="0" noProof="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raditional Arabic" pitchFamily="18" charset="-78"/>
                <a:ea typeface="+mj-ea"/>
                <a:cs typeface="Traditional Arabic" pitchFamily="18" charset="-78"/>
              </a:rPr>
              <a:t>مع النّجاح...!</a:t>
            </a:r>
            <a:endParaRPr kumimoji="0" lang="en-US" sz="5400" b="1" i="0" u="none" strike="noStrike" kern="1200" spc="50" normalizeH="0" baseline="0" noProof="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raditional Arabic" pitchFamily="18" charset="-78"/>
              <a:ea typeface="+mj-ea"/>
              <a:cs typeface="Traditional Arabic" pitchFamily="18" charset="-78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Aliya.com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354</TotalTime>
  <Words>239</Words>
  <Application>Microsoft Office PowerPoint</Application>
  <PresentationFormat>On-screen Show (4:3)</PresentationFormat>
  <Paragraphs>63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Oriel</vt:lpstr>
      <vt:lpstr>KALIGRAFI AL-QURAN  </vt:lpstr>
      <vt:lpstr>A. Pelaksanaan </vt:lpstr>
      <vt:lpstr>B. Petunjuk Umum </vt:lpstr>
      <vt:lpstr>B. Petunjuk Umum </vt:lpstr>
      <vt:lpstr>B. Petunjuk Umum  </vt:lpstr>
      <vt:lpstr>C. Deskripsi Penilaian </vt:lpstr>
      <vt:lpstr>D. Diskualifikasi </vt:lpstr>
      <vt:lpstr>E. Aturan Tambahan </vt:lpstr>
      <vt:lpstr>والسّلام عليكم ورحمة الله وبركاته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KALIGRAFI AL-QURAN</dc:title>
  <dc:creator>IKHWAN_01</dc:creator>
  <cp:lastModifiedBy>Iqri_Yo10</cp:lastModifiedBy>
  <cp:revision>48</cp:revision>
  <dcterms:created xsi:type="dcterms:W3CDTF">2015-10-20T06:53:50Z</dcterms:created>
  <dcterms:modified xsi:type="dcterms:W3CDTF">2015-10-28T13:59:09Z</dcterms:modified>
</cp:coreProperties>
</file>