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B13E6-272D-4EC1-9B52-0B2D9B55D73E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31E07-36D9-43D9-9E2F-C91784BBEB3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LOMBA CERITA BERGAMBAR</a:t>
            </a:r>
            <a:endParaRPr lang="id-ID" dirty="0"/>
          </a:p>
        </p:txBody>
      </p:sp>
      <p:pic>
        <p:nvPicPr>
          <p:cNvPr id="1027" name="Picture 3" descr="C:\Users\Public\Pictures\Sample Pictures\Penguin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</a:t>
            </a:r>
            <a:r>
              <a:rPr lang="id-ID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ergam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Peserta diharapkan datang pukul  07.00 WIB</a:t>
            </a:r>
          </a:p>
          <a:p>
            <a:r>
              <a:rPr lang="id-ID" dirty="0" smtClean="0"/>
              <a:t>Peserta daftar ulang terlebih dahulu</a:t>
            </a:r>
          </a:p>
          <a:p>
            <a:r>
              <a:rPr lang="id-ID" dirty="0" smtClean="0"/>
              <a:t>Lomba dimulai pukul 08.00 WIB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JUKNIS CERGAM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d-ID" sz="2000" dirty="0" smtClean="0">
                <a:latin typeface="Arial" pitchFamily="34" charset="0"/>
                <a:cs typeface="Arial" pitchFamily="34" charset="0"/>
              </a:rPr>
              <a:t>Setiap peserta membuat cerita bergambar di  kertas berukuran A3 dengan tema “Kompetisi Menambah Teman”</a:t>
            </a:r>
          </a:p>
          <a:p>
            <a:pPr algn="just"/>
            <a:r>
              <a:rPr lang="id-ID" sz="2000" dirty="0" smtClean="0">
                <a:latin typeface="Arial" pitchFamily="34" charset="0"/>
                <a:cs typeface="Arial" pitchFamily="34" charset="0"/>
              </a:rPr>
              <a:t>Peserta diwajibkan membawa peralatan menggambar yang diperlukan (pensil, alat mewarnai, dll)</a:t>
            </a:r>
          </a:p>
          <a:p>
            <a:pPr algn="just"/>
            <a:r>
              <a:rPr lang="id-ID" sz="2000" dirty="0" smtClean="0">
                <a:latin typeface="Arial" pitchFamily="34" charset="0"/>
                <a:cs typeface="Arial" pitchFamily="34" charset="0"/>
              </a:rPr>
              <a:t>Panitia hanya menyediakan kertas untuk menggambar</a:t>
            </a:r>
          </a:p>
          <a:p>
            <a:pPr algn="just"/>
            <a:r>
              <a:rPr lang="id-ID" sz="2000" dirty="0" smtClean="0">
                <a:latin typeface="Arial" pitchFamily="34" charset="0"/>
                <a:cs typeface="Arial" pitchFamily="34" charset="0"/>
              </a:rPr>
              <a:t>Teknik pewarnaan menggunakan crayon untuk menggambar</a:t>
            </a:r>
          </a:p>
          <a:p>
            <a:pPr algn="just"/>
            <a:r>
              <a:rPr lang="id-ID" sz="2000" dirty="0" smtClean="0">
                <a:latin typeface="Arial" pitchFamily="34" charset="0"/>
                <a:cs typeface="Arial" pitchFamily="34" charset="0"/>
              </a:rPr>
              <a:t>Kriteria penilaian: </a:t>
            </a:r>
          </a:p>
          <a:p>
            <a:pPr marL="457200" indent="-457200" algn="just">
              <a:buAutoNum type="arabicPeriod"/>
            </a:pPr>
            <a:r>
              <a:rPr lang="id-ID" sz="2000" dirty="0" smtClean="0">
                <a:latin typeface="Arial" pitchFamily="34" charset="0"/>
                <a:cs typeface="Arial" pitchFamily="34" charset="0"/>
              </a:rPr>
              <a:t>Alur cerita	</a:t>
            </a:r>
          </a:p>
          <a:p>
            <a:pPr marL="457200" indent="-457200" algn="just">
              <a:buAutoNum type="arabicPeriod"/>
            </a:pPr>
            <a:r>
              <a:rPr lang="id-ID" sz="2000" dirty="0" smtClean="0">
                <a:latin typeface="Arial" pitchFamily="34" charset="0"/>
                <a:cs typeface="Arial" pitchFamily="34" charset="0"/>
              </a:rPr>
              <a:t>Kreatifitas ide</a:t>
            </a:r>
          </a:p>
          <a:p>
            <a:pPr marL="457200" indent="-457200" algn="just">
              <a:buAutoNum type="arabicPeriod"/>
            </a:pPr>
            <a:r>
              <a:rPr lang="id-ID" sz="2000" dirty="0" smtClean="0">
                <a:latin typeface="Arial" pitchFamily="34" charset="0"/>
                <a:cs typeface="Arial" pitchFamily="34" charset="0"/>
              </a:rPr>
              <a:t>Kesesuaian gambar dengan cerita</a:t>
            </a:r>
          </a:p>
          <a:p>
            <a:pPr marL="457200" indent="-457200" algn="just">
              <a:buAutoNum type="arabicPeriod"/>
            </a:pPr>
            <a:r>
              <a:rPr lang="id-ID" sz="2000" dirty="0" smtClean="0">
                <a:latin typeface="Arial" pitchFamily="34" charset="0"/>
                <a:cs typeface="Arial" pitchFamily="34" charset="0"/>
              </a:rPr>
              <a:t>Keindahan gambar </a:t>
            </a:r>
            <a:endParaRPr lang="id-ID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70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LOMBA CERITA BERGAMBAR</vt:lpstr>
      <vt:lpstr>Cergam</vt:lpstr>
      <vt:lpstr>JUKNIS CERGAM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LOMBA CERITA BERGAMBAR</dc:title>
  <dc:creator>08</dc:creator>
  <cp:lastModifiedBy>08</cp:lastModifiedBy>
  <cp:revision>5</cp:revision>
  <dcterms:created xsi:type="dcterms:W3CDTF">2015-10-28T07:04:10Z</dcterms:created>
  <dcterms:modified xsi:type="dcterms:W3CDTF">2015-10-28T07:28:24Z</dcterms:modified>
</cp:coreProperties>
</file>