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65868B5C-FEF4-42EC-ADB2-1674743A2A79}" type="datetimeFigureOut">
              <a:rPr lang="en-US" smtClean="0"/>
              <a:pPr/>
              <a:t>10/21/2015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AA4345B-F3A6-43E0-A8DA-C9C8618326E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38201"/>
            <a:ext cx="7772400" cy="914399"/>
          </a:xfrm>
        </p:spPr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52800"/>
            <a:ext cx="6248400" cy="2286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cattleya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76400"/>
            <a:ext cx="830580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381000" y="381000"/>
            <a:ext cx="838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LOMBA CALISTUNG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2590800"/>
                <a:gridCol w="4419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Pukul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Keterangan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07.00 - 07.30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Registrasi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07.30 – 08.00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Persiapan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08.00 </a:t>
                      </a:r>
                      <a:r>
                        <a:rPr lang="en-US" baseline="0" dirty="0" smtClean="0"/>
                        <a:t>– 08.45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lomba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tahap</a:t>
                      </a:r>
                      <a:r>
                        <a:rPr lang="en-US" baseline="0" dirty="0" smtClean="0"/>
                        <a:t> 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08.45 – 09.00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Istirahat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09.00</a:t>
                      </a:r>
                      <a:r>
                        <a:rPr lang="en-US" baseline="0" dirty="0" smtClean="0"/>
                        <a:t> – 09.45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lomba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tahap</a:t>
                      </a:r>
                      <a:r>
                        <a:rPr lang="en-US" dirty="0" smtClean="0"/>
                        <a:t> II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09.45 - 10.00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Istirahat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7.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10.00 – 10.45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lomba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tahap</a:t>
                      </a:r>
                      <a:r>
                        <a:rPr lang="en-US" dirty="0" smtClean="0"/>
                        <a:t> III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8.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10.45 – 11.00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Istirahat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11.00-12.00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Pelaksanaan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lomba</a:t>
                      </a:r>
                      <a:r>
                        <a:rPr lang="en-US" dirty="0" smtClean="0"/>
                        <a:t> </a:t>
                      </a:r>
                      <a:r>
                        <a:rPr lang="en-US" dirty="0" err="1" smtClean="0"/>
                        <a:t>tahap</a:t>
                      </a:r>
                      <a:r>
                        <a:rPr lang="en-US" dirty="0" smtClean="0"/>
                        <a:t> IV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Estimasi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</a:t>
            </a:r>
            <a:r>
              <a:rPr lang="en-US" dirty="0" err="1" smtClean="0"/>
              <a:t>pelaksanaan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754563"/>
          </a:xfrm>
        </p:spPr>
        <p:txBody>
          <a:bodyPr>
            <a:normAutofit/>
          </a:bodyPr>
          <a:lstStyle/>
          <a:p>
            <a:pPr lvl="0"/>
            <a:r>
              <a:rPr lang="id-ID" sz="3200" dirty="0"/>
              <a:t>Perlombaan setiap level terdiri atas 4 tahap, yaitu tahap berhitung, membaca, membaca tekhnik/ bersuara, dan menulis dengan menggunakan huruf tegak </a:t>
            </a:r>
            <a:r>
              <a:rPr lang="id-ID" sz="3200" dirty="0" smtClean="0"/>
              <a:t>bersambung</a:t>
            </a:r>
            <a:endParaRPr lang="en-US" sz="3200" dirty="0" smtClean="0"/>
          </a:p>
          <a:p>
            <a:pPr lvl="0"/>
            <a:endParaRPr lang="en-US" sz="3200" dirty="0"/>
          </a:p>
          <a:p>
            <a:pPr lvl="0"/>
            <a:r>
              <a:rPr lang="id-ID" sz="3200" dirty="0"/>
              <a:t>Pemenang lomba terdiri dari juara 1, juara 2 dan juara 3 untuk setiap level</a:t>
            </a:r>
            <a:endParaRPr lang="en-US" sz="3200" dirty="0"/>
          </a:p>
          <a:p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/>
              <a:t>PETUNJUK PELAKSANAAN CALISTUNG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7" name="Picture 6" descr="jamur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1828800"/>
            <a:ext cx="2133600" cy="3048000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7696200" cy="417849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id-ID" dirty="0" smtClean="0"/>
              <a:t>Peserta </a:t>
            </a:r>
            <a:r>
              <a:rPr lang="id-ID" dirty="0"/>
              <a:t>menjawab 1 set soal tertulis yang berisi 25 soal untuklevel  kelas 1, 30 soal yang didiktekan untuk level kelas 2 dan </a:t>
            </a:r>
            <a:r>
              <a:rPr lang="id-ID" dirty="0" smtClean="0"/>
              <a:t>3</a:t>
            </a:r>
            <a:endParaRPr lang="en-US" dirty="0" smtClean="0"/>
          </a:p>
          <a:p>
            <a:pPr lvl="0">
              <a:buNone/>
            </a:pPr>
            <a:endParaRPr lang="en-US" dirty="0"/>
          </a:p>
          <a:p>
            <a:pPr lvl="0"/>
            <a:r>
              <a:rPr lang="id-ID" dirty="0"/>
              <a:t>Soal untuk level 2 dan 3 dibacakan sebanyak 2 </a:t>
            </a:r>
            <a:r>
              <a:rPr lang="id-ID" dirty="0" smtClean="0"/>
              <a:t>kali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Peserta diberi kesempatan menjawab selama 1 menit untuk setiap </a:t>
            </a:r>
            <a:r>
              <a:rPr lang="id-ID" dirty="0" smtClean="0"/>
              <a:t>soal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Setelah selesai peserta mengikuti tahap selanjutnya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I (berhitung)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5" name="Picture 4" descr="chrysan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29199" y="0"/>
            <a:ext cx="4114801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id-ID" dirty="0" smtClean="0"/>
              <a:t>Peserta </a:t>
            </a:r>
            <a:r>
              <a:rPr lang="id-ID" dirty="0"/>
              <a:t>menjawab 1 set soal tertulis yang berisi 25 soal untuklevel  kelas 1, 30 soal  untuk level kelas 2 dan 3</a:t>
            </a:r>
            <a:endParaRPr lang="en-US" dirty="0"/>
          </a:p>
          <a:p>
            <a:pPr lvl="0"/>
            <a:r>
              <a:rPr lang="id-ID" dirty="0"/>
              <a:t>Peserta diberi kesempatan menjawab selama 1 menit untuk setiap soal</a:t>
            </a:r>
            <a:endParaRPr lang="en-US" dirty="0"/>
          </a:p>
          <a:p>
            <a:pPr lvl="0"/>
            <a:r>
              <a:rPr lang="id-ID" dirty="0"/>
              <a:t>Waktu mengerjakan kurang lebih 30 menit</a:t>
            </a:r>
            <a:endParaRPr lang="en-US" dirty="0"/>
          </a:p>
          <a:p>
            <a:pPr lvl="0"/>
            <a:r>
              <a:rPr lang="id-ID" dirty="0"/>
              <a:t>Peserta diberi kesempatan untuk istirahat diluar ruangan selama 15 menit</a:t>
            </a:r>
            <a:endParaRPr lang="en-US" dirty="0"/>
          </a:p>
          <a:p>
            <a:pPr lvl="0"/>
            <a:r>
              <a:rPr lang="id-ID" dirty="0"/>
              <a:t>Setelah selesai peserta mengikuti tahap selanjutnya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II (Membaca)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endParaRPr lang="en-US" dirty="0" smtClean="0"/>
          </a:p>
          <a:p>
            <a:pPr lvl="0"/>
            <a:r>
              <a:rPr lang="id-ID" dirty="0" smtClean="0"/>
              <a:t>Peserta </a:t>
            </a:r>
            <a:r>
              <a:rPr lang="id-ID" dirty="0"/>
              <a:t>maju kedepan satu persatu sampai </a:t>
            </a:r>
            <a:r>
              <a:rPr lang="id-ID" dirty="0" smtClean="0"/>
              <a:t>selesai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Setelah selesai peserta mengikuti tahap selanjutnya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id-ID" dirty="0" smtClean="0"/>
              <a:t>Tahap III (Membaca tekhnik atau bersuara)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https://encrypted-tbn0.gstatic.com/images?q=tbn:ANd9GcRRpiiTshK6056PC1Qav7klDRgL4vHX2Dh3MKT-VtliOVSSNzX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1" y="3810000"/>
            <a:ext cx="34290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d-ID" dirty="0" smtClean="0"/>
              <a:t>Peserta </a:t>
            </a:r>
            <a:r>
              <a:rPr lang="id-ID" dirty="0"/>
              <a:t>menulis kembali kalimat yang dibacakan oleh panitia 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Peserta diberi kesempatan menulis selama 1 menit untuk setiap </a:t>
            </a:r>
            <a:r>
              <a:rPr lang="id-ID" dirty="0" smtClean="0"/>
              <a:t>kalimat</a:t>
            </a:r>
            <a:endParaRPr lang="en-US" dirty="0" smtClean="0"/>
          </a:p>
          <a:p>
            <a:pPr lvl="0"/>
            <a:endParaRPr lang="en-US" dirty="0"/>
          </a:p>
          <a:p>
            <a:pPr lvl="0"/>
            <a:r>
              <a:rPr lang="id-ID" dirty="0"/>
              <a:t>Peserta yang sudah selesai diperbolehkan meninggalkan ruangan</a:t>
            </a:r>
            <a:endParaRPr lang="en-US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d-ID" dirty="0" smtClean="0"/>
              <a:t>Tahap IV (Menulis)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http://www.sentulfresh.com/wp-content/uploads/2015/06/bunga_telang_pea_flower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57800" y="4648200"/>
            <a:ext cx="3886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hee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seragam</a:t>
            </a:r>
            <a:r>
              <a:rPr lang="en-US" dirty="0" smtClean="0"/>
              <a:t>   </a:t>
            </a:r>
            <a:r>
              <a:rPr lang="en-US" dirty="0" err="1" smtClean="0"/>
              <a:t>sekolah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err="1" smtClean="0"/>
              <a:t>Perwakilan</a:t>
            </a:r>
            <a:r>
              <a:rPr lang="en-US" dirty="0" smtClean="0"/>
              <a:t> </a:t>
            </a:r>
            <a:r>
              <a:rPr lang="en-US" dirty="0" err="1" smtClean="0"/>
              <a:t>pribadi</a:t>
            </a:r>
            <a:r>
              <a:rPr lang="en-US" dirty="0" smtClean="0"/>
              <a:t> </a:t>
            </a:r>
            <a:r>
              <a:rPr lang="en-US" dirty="0" err="1" smtClean="0"/>
              <a:t>memakai</a:t>
            </a:r>
            <a:r>
              <a:rPr lang="en-US" dirty="0" smtClean="0"/>
              <a:t> </a:t>
            </a:r>
            <a:r>
              <a:rPr lang="en-US" dirty="0" err="1" smtClean="0"/>
              <a:t>pakaian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Pakaian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dikenakan</a:t>
            </a:r>
            <a:r>
              <a:rPr lang="en-US" sz="3200" dirty="0" smtClean="0"/>
              <a:t> </a:t>
            </a:r>
            <a:r>
              <a:rPr lang="en-US" sz="3200" dirty="0" err="1" smtClean="0"/>
              <a:t>saat</a:t>
            </a:r>
            <a:r>
              <a:rPr lang="en-US" sz="3200" dirty="0" smtClean="0"/>
              <a:t> </a:t>
            </a:r>
            <a:r>
              <a:rPr lang="en-US" sz="3200" dirty="0" err="1" smtClean="0"/>
              <a:t>lomba</a:t>
            </a:r>
            <a:endParaRPr lang="en-US" sz="3200" dirty="0"/>
          </a:p>
        </p:txBody>
      </p:sp>
      <p:pic>
        <p:nvPicPr>
          <p:cNvPr id="4" name="Picture 3" descr="capsicum_annum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86400" y="4324350"/>
            <a:ext cx="3657600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dirty="0" smtClean="0"/>
              <a:t>1.Duduk </a:t>
            </a:r>
            <a:r>
              <a:rPr lang="en-US" sz="2800" dirty="0" err="1" smtClean="0"/>
              <a:t>di</a:t>
            </a:r>
            <a:r>
              <a:rPr lang="en-US" sz="2800" dirty="0" smtClean="0"/>
              <a:t> </a:t>
            </a:r>
            <a:r>
              <a:rPr lang="en-US" sz="2800" dirty="0" err="1" smtClean="0"/>
              <a:t>tempat</a:t>
            </a:r>
            <a:r>
              <a:rPr lang="en-US" sz="2800" dirty="0" smtClean="0"/>
              <a:t> yang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disediakan</a:t>
            </a:r>
            <a:endParaRPr lang="en-US" sz="2800" dirty="0" smtClean="0"/>
          </a:p>
          <a:p>
            <a:pPr lvl="0"/>
            <a:r>
              <a:rPr lang="en-US" sz="2800" dirty="0" smtClean="0"/>
              <a:t>2. </a:t>
            </a:r>
            <a:r>
              <a:rPr lang="en-US" sz="2800" dirty="0" err="1" smtClean="0"/>
              <a:t>Membawa</a:t>
            </a:r>
            <a:r>
              <a:rPr lang="en-US" sz="2800" dirty="0" smtClean="0"/>
              <a:t> </a:t>
            </a:r>
            <a:r>
              <a:rPr lang="en-US" sz="2800" dirty="0" err="1" smtClean="0"/>
              <a:t>alat</a:t>
            </a:r>
            <a:r>
              <a:rPr lang="en-US" sz="2800" dirty="0" smtClean="0"/>
              <a:t> </a:t>
            </a:r>
            <a:r>
              <a:rPr lang="en-US" sz="2800" dirty="0" err="1" smtClean="0"/>
              <a:t>tulis</a:t>
            </a:r>
            <a:r>
              <a:rPr lang="en-US" sz="2800" dirty="0" smtClean="0"/>
              <a:t> </a:t>
            </a:r>
            <a:r>
              <a:rPr lang="en-US" sz="2800" dirty="0" err="1" smtClean="0"/>
              <a:t>masing-masing</a:t>
            </a:r>
            <a:endParaRPr lang="en-US" sz="2800" dirty="0" smtClean="0"/>
          </a:p>
          <a:p>
            <a:pPr lvl="0"/>
            <a:r>
              <a:rPr lang="en-US" sz="2800" dirty="0" smtClean="0"/>
              <a:t>3.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</a:t>
            </a:r>
            <a:r>
              <a:rPr lang="en-US" sz="2800" dirty="0" err="1" smtClean="0"/>
              <a:t>perlombaan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tertib</a:t>
            </a:r>
            <a:endParaRPr lang="en-US" sz="2800" dirty="0" smtClean="0"/>
          </a:p>
          <a:p>
            <a:pPr lvl="0"/>
            <a:r>
              <a:rPr lang="en-US" sz="2800" dirty="0" smtClean="0"/>
              <a:t>4.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</a:t>
            </a:r>
            <a:r>
              <a:rPr lang="en-US" sz="2800" dirty="0" err="1" smtClean="0"/>
              <a:t>mengikuti</a:t>
            </a:r>
            <a:r>
              <a:rPr lang="en-US" sz="2800" dirty="0" smtClean="0"/>
              <a:t> </a:t>
            </a:r>
            <a:r>
              <a:rPr lang="en-US" sz="2800" dirty="0" err="1" smtClean="0"/>
              <a:t>tahap</a:t>
            </a:r>
            <a:r>
              <a:rPr lang="en-US" sz="2800" dirty="0" smtClean="0"/>
              <a:t>  I, II, III </a:t>
            </a:r>
            <a:r>
              <a:rPr lang="en-US" sz="2800" dirty="0" err="1" smtClean="0"/>
              <a:t>dan</a:t>
            </a:r>
            <a:r>
              <a:rPr lang="en-US" sz="2800" dirty="0" smtClean="0"/>
              <a:t> IV</a:t>
            </a:r>
          </a:p>
          <a:p>
            <a:pPr lvl="0"/>
            <a:r>
              <a:rPr lang="en-US" sz="2800" dirty="0" smtClean="0"/>
              <a:t>5. </a:t>
            </a:r>
            <a:r>
              <a:rPr lang="en-US" sz="2800" dirty="0" err="1" smtClean="0"/>
              <a:t>Dilarang</a:t>
            </a:r>
            <a:r>
              <a:rPr lang="en-US" sz="2800" dirty="0" smtClean="0"/>
              <a:t> </a:t>
            </a:r>
            <a:r>
              <a:rPr lang="en-US" sz="2800" dirty="0" err="1" smtClean="0"/>
              <a:t>melihat</a:t>
            </a:r>
            <a:r>
              <a:rPr lang="en-US" sz="2800" dirty="0" smtClean="0"/>
              <a:t>, </a:t>
            </a:r>
            <a:r>
              <a:rPr lang="en-US" sz="2800" dirty="0" err="1" smtClean="0"/>
              <a:t>meminta</a:t>
            </a:r>
            <a:r>
              <a:rPr lang="en-US" sz="2800" dirty="0" smtClean="0"/>
              <a:t>, </a:t>
            </a:r>
            <a:r>
              <a:rPr lang="en-US" sz="2800" dirty="0" err="1" smtClean="0"/>
              <a:t>memberi</a:t>
            </a:r>
            <a:r>
              <a:rPr lang="en-US" sz="2800" dirty="0" smtClean="0"/>
              <a:t> </a:t>
            </a:r>
            <a:r>
              <a:rPr lang="en-US" sz="2800" dirty="0" err="1" smtClean="0"/>
              <a:t>jawaban</a:t>
            </a:r>
            <a:r>
              <a:rPr lang="en-US" sz="2800" dirty="0" smtClean="0"/>
              <a:t> </a:t>
            </a:r>
            <a:r>
              <a:rPr lang="en-US" sz="2800" dirty="0" err="1" smtClean="0"/>
              <a:t>pada</a:t>
            </a:r>
            <a:r>
              <a:rPr lang="en-US" sz="2800" dirty="0" smtClean="0"/>
              <a:t> </a:t>
            </a:r>
            <a:r>
              <a:rPr lang="en-US" sz="2800" dirty="0" err="1" smtClean="0"/>
              <a:t>peserta</a:t>
            </a:r>
            <a:r>
              <a:rPr lang="en-US" sz="2800" dirty="0" smtClean="0"/>
              <a:t> lain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TATA TERTIB LOMBA CALISTUNG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59491"/>
          </a:xfrm>
        </p:spPr>
        <p:txBody>
          <a:bodyPr>
            <a:normAutofit fontScale="92500" lnSpcReduction="10000"/>
          </a:bodyPr>
          <a:lstStyle/>
          <a:p>
            <a:pPr lvl="0"/>
            <a:endParaRPr lang="en-US" dirty="0" smtClean="0"/>
          </a:p>
          <a:p>
            <a:pPr lvl="0"/>
            <a:r>
              <a:rPr lang="en-US" dirty="0" smtClean="0"/>
              <a:t>6. </a:t>
            </a:r>
            <a:r>
              <a:rPr lang="en-US" dirty="0" err="1" smtClean="0"/>
              <a:t>Meminta</a:t>
            </a:r>
            <a:r>
              <a:rPr lang="en-US" dirty="0" smtClean="0"/>
              <a:t> </a:t>
            </a:r>
            <a:r>
              <a:rPr lang="en-US" dirty="0" err="1" smtClean="0"/>
              <a:t>izin</a:t>
            </a:r>
            <a:r>
              <a:rPr lang="en-US" dirty="0" smtClean="0"/>
              <a:t> </a:t>
            </a:r>
            <a:r>
              <a:rPr lang="en-US" dirty="0" err="1" smtClean="0"/>
              <a:t>terlebih</a:t>
            </a:r>
            <a:r>
              <a:rPr lang="en-US" dirty="0" smtClean="0"/>
              <a:t> </a:t>
            </a:r>
            <a:r>
              <a:rPr lang="en-US" dirty="0" err="1" smtClean="0"/>
              <a:t>dahulu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7. </a:t>
            </a:r>
            <a:r>
              <a:rPr lang="en-US" dirty="0" err="1" smtClean="0"/>
              <a:t>Mengangkat</a:t>
            </a:r>
            <a:r>
              <a:rPr lang="en-US" dirty="0" smtClean="0"/>
              <a:t>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yang </a:t>
            </a:r>
            <a:r>
              <a:rPr lang="en-US" dirty="0" err="1" smtClean="0"/>
              <a:t>ditanyakan</a:t>
            </a:r>
            <a:endParaRPr lang="en-US" dirty="0" smtClean="0"/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8. </a:t>
            </a:r>
            <a:r>
              <a:rPr lang="en-US" dirty="0" err="1" smtClean="0"/>
              <a:t>Peserta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IV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bergiliran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no </a:t>
            </a:r>
            <a:r>
              <a:rPr lang="en-US" dirty="0" err="1" smtClean="0"/>
              <a:t>urut</a:t>
            </a:r>
            <a:r>
              <a:rPr lang="en-US" dirty="0" smtClean="0"/>
              <a:t> </a:t>
            </a:r>
            <a:r>
              <a:rPr lang="en-US" dirty="0" err="1" smtClean="0"/>
              <a:t>kedatangan</a:t>
            </a:r>
            <a:r>
              <a:rPr lang="en-US" dirty="0" smtClean="0"/>
              <a:t>(</a:t>
            </a:r>
            <a:r>
              <a:rPr lang="en-US" dirty="0" err="1" smtClean="0"/>
              <a:t>registrasi</a:t>
            </a:r>
            <a:r>
              <a:rPr lang="en-US" dirty="0" smtClean="0"/>
              <a:t>)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9. </a:t>
            </a:r>
            <a:r>
              <a:rPr lang="en-US" dirty="0" err="1" smtClean="0"/>
              <a:t>Meninggalkan</a:t>
            </a:r>
            <a:r>
              <a:rPr lang="en-US" dirty="0" smtClean="0"/>
              <a:t> </a:t>
            </a:r>
            <a:r>
              <a:rPr lang="en-US" dirty="0" err="1" smtClean="0"/>
              <a:t>ruangan</a:t>
            </a:r>
            <a:r>
              <a:rPr lang="en-US" dirty="0" smtClean="0"/>
              <a:t>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lomba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 descr="hisbiscu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74</TotalTime>
  <Words>378</Words>
  <Application>Microsoft Office PowerPoint</Application>
  <PresentationFormat>On-screen Show (4:3)</PresentationFormat>
  <Paragraphs>81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Concourse</vt:lpstr>
      <vt:lpstr> </vt:lpstr>
      <vt:lpstr>PETUNJUK PELAKSANAAN CALISTUNG </vt:lpstr>
      <vt:lpstr>Tahap I (berhitung)  </vt:lpstr>
      <vt:lpstr>Tahap II (Membaca) </vt:lpstr>
      <vt:lpstr> Tahap III (Membaca tekhnik atau bersuara) </vt:lpstr>
      <vt:lpstr>Tahap IV (Menulis) </vt:lpstr>
      <vt:lpstr>Pakaian yang dikenakan saat lomba</vt:lpstr>
      <vt:lpstr>TATA TERTIB LOMBA CALISTUNG </vt:lpstr>
      <vt:lpstr>Slide 9</vt:lpstr>
      <vt:lpstr>Estimasi Jadwal pelaksanaan lomba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AKHWAT_02</dc:creator>
  <cp:lastModifiedBy>AKHWAT_02</cp:lastModifiedBy>
  <cp:revision>12</cp:revision>
  <dcterms:created xsi:type="dcterms:W3CDTF">2015-10-09T03:20:20Z</dcterms:created>
  <dcterms:modified xsi:type="dcterms:W3CDTF">2015-10-21T03:11:25Z</dcterms:modified>
</cp:coreProperties>
</file>